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2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36"/>
  </p:notesMasterIdLst>
  <p:sldIdLst>
    <p:sldId id="256" r:id="rId2"/>
    <p:sldId id="257" r:id="rId3"/>
    <p:sldId id="258" r:id="rId4"/>
    <p:sldId id="287" r:id="rId5"/>
    <p:sldId id="288" r:id="rId6"/>
    <p:sldId id="289" r:id="rId7"/>
    <p:sldId id="259" r:id="rId8"/>
    <p:sldId id="260" r:id="rId9"/>
    <p:sldId id="285" r:id="rId10"/>
    <p:sldId id="263" r:id="rId11"/>
    <p:sldId id="264" r:id="rId12"/>
    <p:sldId id="265" r:id="rId13"/>
    <p:sldId id="266" r:id="rId14"/>
    <p:sldId id="290" r:id="rId15"/>
    <p:sldId id="267" r:id="rId16"/>
    <p:sldId id="268" r:id="rId17"/>
    <p:sldId id="269" r:id="rId18"/>
    <p:sldId id="270" r:id="rId19"/>
    <p:sldId id="271" r:id="rId20"/>
    <p:sldId id="291" r:id="rId21"/>
    <p:sldId id="273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4" r:id="rId33"/>
    <p:sldId id="283" r:id="rId34"/>
    <p:sldId id="292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68">
          <p15:clr>
            <a:srgbClr val="A4A3A4"/>
          </p15:clr>
        </p15:guide>
        <p15:guide id="2" pos="323">
          <p15:clr>
            <a:srgbClr val="A4A3A4"/>
          </p15:clr>
        </p15:guide>
        <p15:guide id="3" pos="7399">
          <p15:clr>
            <a:srgbClr val="A4A3A4"/>
          </p15:clr>
        </p15:guide>
        <p15:guide id="4" pos="3838">
          <p15:clr>
            <a:srgbClr val="A4A3A4"/>
          </p15:clr>
        </p15:guide>
        <p15:guide id="5" orient="horz" pos="40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2D131-0F74-457D-BFA3-3A485A5EB788}">
  <a:tblStyle styleId="{7582D131-0F74-457D-BFA3-3A485A5EB7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821" y="67"/>
      </p:cViewPr>
      <p:guideLst>
        <p:guide orient="horz" pos="1568"/>
        <p:guide pos="323"/>
        <p:guide pos="7399"/>
        <p:guide pos="3838"/>
        <p:guide orient="horz" pos="40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0T01:34:35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0T01:19:10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468 1 24575,'-1'6'0,"0"0"0,0 0 0,0 0 0,-1 0 0,0 0 0,0 0 0,0-1 0,-1 1 0,0-1 0,0 0 0,-6 8 0,1-1 0,-36 55 0,-3-3 0,-3-1 0,-2-3 0,-110 97 0,146-143 0,9-9 0,0 0 0,1 1 0,0 0 0,0 0 0,0 1 0,1 0 0,-8 12 0,12-19 0,1 1 0,0 0 0,0-1 0,-1 1 0,1 0 0,0-1 0,0 1 0,0 0 0,0-1 0,0 1 0,0 0 0,0 0 0,0-1 0,0 1 0,0 0 0,0-1 0,1 1 0,-1 0 0,0-1 0,0 1 0,1 0 0,-1-1 0,0 1 0,1-1 0,-1 1 0,1-1 0,-1 1 0,0 0 0,1-1 0,-1 0 0,1 1 0,0-1 0,-1 1 0,1-1 0,-1 0 0,1 1 0,0-1 0,-1 0 0,1 1 0,0-1 0,-1 0 0,1 0 0,0 0 0,-1 0 0,1 0 0,1 0 0,39 3 0,-36-3 0,20 1 0,108-5 0,-120 3 0,1-1 0,-1 0 0,1-1 0,-1-1 0,0 0 0,0 0 0,16-9 0,-27 12 0,0 0 0,-1 0 0,1 0 0,0 0 0,-1 0 0,1 0 0,-1-1 0,1 1 0,-1 0 0,0-1 0,0 1 0,1-1 0,-1 1 0,0-1 0,0 0 0,0 1 0,-1-1 0,1 0 0,0 0 0,-1 0 0,1 0 0,-1 0 0,1 1 0,-1-1 0,0 0 0,0 0 0,0 0 0,0 0 0,0 0 0,0 0 0,-1 0 0,1 0 0,-1 0 0,1 0 0,-1 1 0,0-1 0,0 0 0,1 0 0,-1 1 0,-2-3 0,-5-7 0,0 0 0,-1 1 0,0 0 0,-19-15 0,16 14 0,-28-29 0,22 22 0,0 0 0,-1 1 0,-1 1 0,-34-21 0,54 36 0,-1 1 0,1-1 0,-1 1 0,1-1 0,-1 1 0,0 0 0,1-1 0,-1 1 0,0 0 0,1-1 0,-1 1 0,0 0 0,1 0 0,-1 0 0,0-1 0,1 1 0,-1 0 0,0 0 0,0 0 0,1 0 0,-1 0 0,0 1 0,0-1 0,1 0 0,-1 0 0,0 0 0,1 0 0,-1 1 0,0-1 0,1 0 0,-1 1 0,0-1 0,1 1 0,-1-1 0,1 1 0,-1-1 0,1 1 0,-1-1 0,1 1 0,-1-1 0,1 1 0,-1 0 0,1-1 0,0 1 0,-1 0 0,1-1 0,0 1 0,0 0 0,-1-1 0,1 1 0,0 0 0,0-1 0,0 1 0,0 0 0,0 0 0,0-1 0,0 1 0,0 0 0,0 0 0,1-1 0,-1 1 0,0 1 0,2 9 0,-1 1 0,2-1 0,3 13 0,-4-14 0,18 70 0,-3-6 0,44 119 0,-60-191 0,0 0 0,0 0 0,-1 0 0,1 0 0,0 0 0,0-1 0,1 1 0,-1 0 0,0-1 0,1 1 0,-1 0 0,1-1 0,-1 0 0,1 1 0,2 0 0,-3-2 0,0 0 0,0 0 0,0 0 0,0 0 0,0 0 0,0 0 0,0 0 0,0-1 0,0 1 0,0 0 0,0-1 0,0 1 0,0-1 0,0 1 0,0-1 0,0 0 0,0 1 0,0-1 0,-1 0 0,1 0 0,0 1 0,0-1 0,-1 0 0,1 0 0,-1 0 0,1 0 0,-1 0 0,1 0 0,-1 0 0,1-2 0,17-34 0,26-76 0,-25 59 0,-1 0 0,12-66 0,12-38 0,-13 73-1365,-20 53-5461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bf9bd85ea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5bf9bd85ea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bf9bd85ea_1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35bf9bd85ea_1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bf9bd85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35bf9bd85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88166134-2C32-4124-D536-D3E11534E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bf9bd85ea_0_197:notes">
            <a:extLst>
              <a:ext uri="{FF2B5EF4-FFF2-40B4-BE49-F238E27FC236}">
                <a16:creationId xmlns:a16="http://schemas.microsoft.com/office/drawing/2014/main" id="{51B2BE57-914D-D5CE-D637-6B9CB5FBA4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5bf9bd85ea_0_197:notes">
            <a:extLst>
              <a:ext uri="{FF2B5EF4-FFF2-40B4-BE49-F238E27FC236}">
                <a16:creationId xmlns:a16="http://schemas.microsoft.com/office/drawing/2014/main" id="{548FE070-BF3B-16D3-75A0-7C18A30CA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38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bf9bd85ea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5bf9bd85ea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bf9bd85ea_1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3" name="Google Shape;463;g35bf9bd85ea_1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bf9bd85ea_1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35bf9bd85ea_1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bf9bd85ea_1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35bf9bd85ea_1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bf9bd85ea_1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5bf9bd85ea_1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>
          <a:extLst>
            <a:ext uri="{FF2B5EF4-FFF2-40B4-BE49-F238E27FC236}">
              <a16:creationId xmlns:a16="http://schemas.microsoft.com/office/drawing/2014/main" id="{4850F940-72EC-CF9C-71C3-F79DBF4C6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bf9bd85ea_0_241:notes">
            <a:extLst>
              <a:ext uri="{FF2B5EF4-FFF2-40B4-BE49-F238E27FC236}">
                <a16:creationId xmlns:a16="http://schemas.microsoft.com/office/drawing/2014/main" id="{ECCCFE56-7E67-3D8A-4862-9DCC83A257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35bf9bd85ea_0_241:notes">
            <a:extLst>
              <a:ext uri="{FF2B5EF4-FFF2-40B4-BE49-F238E27FC236}">
                <a16:creationId xmlns:a16="http://schemas.microsoft.com/office/drawing/2014/main" id="{7CAF38DF-E168-C5A3-FA34-83D9056B5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969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ca5d8fc7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35ca5d8fc7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bf9bd85e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35bf9bd85e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bf9bd85ea_16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35bf9bd85ea_16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bf9bd85ea_1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35bf9bd85ea_1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bf9bd85e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35bf9bd85e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bf9bd85ea_1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35bf9bd85ea_1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5bf9bd85e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5bf9bd85e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5bf9bd85e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35bf9bd85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bf9bd85ea_19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35bf9bd85ea_19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bf9bd85ea_19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35bf9bd85ea_19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5d14d17f0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g35d14d17f0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5bf9bd85ea_1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7" name="Google Shape;847;g35bf9bd85ea_1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bf9bd85ea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g35bf9bd85ea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>
          <a:extLst>
            <a:ext uri="{FF2B5EF4-FFF2-40B4-BE49-F238E27FC236}">
              <a16:creationId xmlns:a16="http://schemas.microsoft.com/office/drawing/2014/main" id="{BCFBDD63-421D-05F2-715D-F9EC5991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5bf9bd85ea_10_398:notes">
            <a:extLst>
              <a:ext uri="{FF2B5EF4-FFF2-40B4-BE49-F238E27FC236}">
                <a16:creationId xmlns:a16="http://schemas.microsoft.com/office/drawing/2014/main" id="{FE545C56-E8AC-6F55-91E9-F95106EE2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7" name="Google Shape;847;g35bf9bd85ea_10_398:notes">
            <a:extLst>
              <a:ext uri="{FF2B5EF4-FFF2-40B4-BE49-F238E27FC236}">
                <a16:creationId xmlns:a16="http://schemas.microsoft.com/office/drawing/2014/main" id="{23B63D8D-DB0F-B109-CFA4-D068304913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3999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65A15DBC-F991-161D-A24D-19FFDAAED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8054502C-04E5-5F0F-2509-466F738DD4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5454372B-6551-6B97-4C76-650C366D7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67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DD595250-DE03-862C-8DB2-D69E3F55C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54B1DBD5-BFA9-EED5-4391-62334CFA2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0A1DE541-5A8F-AD8B-2EA7-3FF7BD472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22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E4D63BB0-1F65-3D30-2108-950A9D0C0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>
            <a:extLst>
              <a:ext uri="{FF2B5EF4-FFF2-40B4-BE49-F238E27FC236}">
                <a16:creationId xmlns:a16="http://schemas.microsoft.com/office/drawing/2014/main" id="{2AA61843-D431-A3B0-C06C-E48DC0C3C5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3:notes">
            <a:extLst>
              <a:ext uri="{FF2B5EF4-FFF2-40B4-BE49-F238E27FC236}">
                <a16:creationId xmlns:a16="http://schemas.microsoft.com/office/drawing/2014/main" id="{81DDDD89-8B72-314D-B817-B7D2C9461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520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d14d17f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g35d14d17f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2024년도 프로젝트평가 훈련기관 신청안내 </a:t>
            </a: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8.png"/><Relationship Id="rId7" Type="http://schemas.openxmlformats.org/officeDocument/2006/relationships/image" Target="../media/image56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5"/>
          <p:cNvGrpSpPr/>
          <p:nvPr/>
        </p:nvGrpSpPr>
        <p:grpSpPr>
          <a:xfrm>
            <a:off x="643027" y="1295988"/>
            <a:ext cx="7115967" cy="1818896"/>
            <a:chOff x="6747213" y="1370504"/>
            <a:chExt cx="4736400" cy="1818896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Intelligent Vehicle School</a:t>
              </a:r>
              <a:endParaRPr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6747213" y="1957900"/>
              <a:ext cx="4736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자율주행 ADAS </a:t>
              </a:r>
              <a:endParaRPr sz="40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Motion</a:t>
              </a:r>
              <a:r>
                <a:rPr lang="ko-KR" sz="4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4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Planning</a:t>
              </a:r>
              <a:r>
                <a:rPr lang="ko-KR" sz="4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&amp; </a:t>
              </a:r>
              <a:r>
                <a:rPr lang="ko-KR" sz="4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Control</a:t>
              </a:r>
              <a:endParaRPr sz="40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5" name="Google Shape;95;p15"/>
          <p:cNvGrpSpPr/>
          <p:nvPr/>
        </p:nvGrpSpPr>
        <p:grpSpPr>
          <a:xfrm>
            <a:off x="8341360" y="6355900"/>
            <a:ext cx="2680001" cy="375740"/>
            <a:chOff x="921102" y="6027409"/>
            <a:chExt cx="2680001" cy="375740"/>
          </a:xfrm>
        </p:grpSpPr>
        <p:pic>
          <p:nvPicPr>
            <p:cNvPr id="96" name="Google Shape;96;p15" descr="EMB0000378c3f3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896" y="5508981"/>
            <a:ext cx="335776" cy="335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5"/>
          <p:cNvGrpSpPr/>
          <p:nvPr/>
        </p:nvGrpSpPr>
        <p:grpSpPr>
          <a:xfrm>
            <a:off x="7414879" y="3522336"/>
            <a:ext cx="5158500" cy="2602369"/>
            <a:chOff x="6768055" y="3605549"/>
            <a:chExt cx="5158500" cy="2602369"/>
          </a:xfrm>
        </p:grpSpPr>
        <p:sp>
          <p:nvSpPr>
            <p:cNvPr id="107" name="Google Shape;107;p15"/>
            <p:cNvSpPr txBox="1"/>
            <p:nvPr/>
          </p:nvSpPr>
          <p:spPr>
            <a:xfrm>
              <a:off x="6768055" y="3605549"/>
              <a:ext cx="515850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</a:t>
              </a:r>
              <a:endParaRPr sz="24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팀장 : 박상우</a:t>
              </a:r>
              <a:endParaRPr sz="20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팀원 : </a:t>
              </a:r>
              <a:r>
                <a:rPr lang="ko-KR" sz="2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김도엽</a:t>
              </a: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김준환, </a:t>
              </a:r>
              <a:r>
                <a:rPr lang="ko-KR" sz="2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백승윤</a:t>
              </a: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sz="2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서현범</a:t>
              </a: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sz="2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유성주</a:t>
              </a: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유정환, </a:t>
              </a:r>
              <a:r>
                <a:rPr lang="ko-KR" sz="2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이강호</a:t>
              </a: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sz="2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이금창</a:t>
              </a: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한창민</a:t>
              </a:r>
              <a:endParaRPr sz="20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6768055" y="5746253"/>
              <a:ext cx="51585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[멘토] </a:t>
              </a:r>
              <a:r>
                <a:rPr lang="ko-KR" sz="2000" b="1" dirty="0" err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송승목</a:t>
              </a: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책임연구원</a:t>
              </a: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님</a:t>
              </a:r>
              <a:endParaRPr sz="20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55AD04E-06CD-C9AA-E006-045C8AA17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86054" cy="857370"/>
          </a:xfrm>
          <a:prstGeom prst="rect">
            <a:avLst/>
          </a:prstGeom>
        </p:spPr>
      </p:pic>
      <p:pic>
        <p:nvPicPr>
          <p:cNvPr id="1026" name="Picture 2" descr="한국전파진흥협회">
            <a:extLst>
              <a:ext uri="{FF2B5EF4-FFF2-40B4-BE49-F238E27FC236}">
                <a16:creationId xmlns:a16="http://schemas.microsoft.com/office/drawing/2014/main" id="{ABB085A3-CA6C-9207-2226-E58B942D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404" y="6319520"/>
            <a:ext cx="623804" cy="4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0" name="Google Shape;350;p2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351" name="Google Shape;351;p22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22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53" name="Google Shape;353;p22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22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357" name="Google Shape;357;p22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SW 구조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9" name="Google Shape;359;p22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2"/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361" name="Google Shape;361;p22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22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 txBox="1"/>
          <p:nvPr/>
        </p:nvSpPr>
        <p:spPr>
          <a:xfrm>
            <a:off x="2344873" y="31041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6675" y="1916850"/>
            <a:ext cx="9327952" cy="481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293D20E-2DAE-A491-2467-E7D2D96FC3FC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5EDB8F3B-E9FB-4DAA-5D2C-BE6C4699C5E9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4EACB566-D91D-9D2D-E639-6EC42E28D07E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1" name="Google Shape;371;p2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72" name="Google Shape;372;p2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p2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74" name="Google Shape;374;p2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23"/>
          <p:cNvGrpSpPr/>
          <p:nvPr/>
        </p:nvGrpSpPr>
        <p:grpSpPr>
          <a:xfrm>
            <a:off x="687191" y="1383494"/>
            <a:ext cx="10526224" cy="492600"/>
            <a:chOff x="541891" y="1430219"/>
            <a:chExt cx="10526224" cy="492600"/>
          </a:xfrm>
        </p:grpSpPr>
        <p:sp>
          <p:nvSpPr>
            <p:cNvPr id="378" name="Google Shape;378;p23"/>
            <p:cNvSpPr txBox="1"/>
            <p:nvPr/>
          </p:nvSpPr>
          <p:spPr>
            <a:xfrm>
              <a:off x="743615" y="1430219"/>
              <a:ext cx="10324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주행모드 </a:t>
              </a:r>
              <a:r>
                <a:rPr lang="ko-KR" sz="19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Driving mode</a:t>
              </a:r>
              <a:endParaRPr sz="1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0" name="Google Shape;380;p23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3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023" y="1988863"/>
            <a:ext cx="4451203" cy="458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312" y="2247836"/>
            <a:ext cx="3790200" cy="4070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4743D09-5963-3A48-A399-9E8F6F336E63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B9E17D22-AD27-1FE8-2567-25292B1ABB2F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0C4C0180-1D22-7404-66BB-6296F5D0352A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3" name="Google Shape;393;p2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94" name="Google Shape;394;p2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p2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96" name="Google Shape;396;p2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24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400" name="Google Shape;400;p24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init_FSM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2" name="Google Shape;402;p24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24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404" name="Google Shape;404;p24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6" name="Google Shape;406;p24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700" y="2117600"/>
            <a:ext cx="10507360" cy="424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ABBA52A-CEFD-D35B-68AE-A3E16AED4FD7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2645286A-94EA-4BA7-50BC-D2661F66C146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796E2606-E28D-5152-C7E7-38626645E2B1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5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4" name="Google Shape;414;p25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15" name="Google Shape;415;p25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5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17" name="Google Shape;417;p25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25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421" name="Google Shape;421;p25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Global Path Planning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23" name="Google Shape;423;p25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25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425" name="Google Shape;425;p25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25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00" y="2342400"/>
            <a:ext cx="4767397" cy="37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5"/>
          <p:cNvSpPr/>
          <p:nvPr/>
        </p:nvSpPr>
        <p:spPr>
          <a:xfrm>
            <a:off x="785025" y="4354500"/>
            <a:ext cx="642900" cy="646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0" name="Google Shape;430;p25"/>
          <p:cNvGrpSpPr/>
          <p:nvPr/>
        </p:nvGrpSpPr>
        <p:grpSpPr>
          <a:xfrm>
            <a:off x="5192800" y="3342525"/>
            <a:ext cx="2763625" cy="2534700"/>
            <a:chOff x="6176750" y="2636350"/>
            <a:chExt cx="2763625" cy="2534700"/>
          </a:xfrm>
        </p:grpSpPr>
        <p:pic>
          <p:nvPicPr>
            <p:cNvPr id="431" name="Google Shape;431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76750" y="2689713"/>
              <a:ext cx="2763625" cy="248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25"/>
            <p:cNvSpPr/>
            <p:nvPr/>
          </p:nvSpPr>
          <p:spPr>
            <a:xfrm>
              <a:off x="6395975" y="2636350"/>
              <a:ext cx="1978800" cy="2534700"/>
            </a:xfrm>
            <a:prstGeom prst="rect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33" name="Google Shape;433;p25"/>
          <p:cNvCxnSpPr>
            <a:stCxn id="429" idx="0"/>
          </p:cNvCxnSpPr>
          <p:nvPr/>
        </p:nvCxnSpPr>
        <p:spPr>
          <a:xfrm rot="10800000" flipH="1">
            <a:off x="1106475" y="3342000"/>
            <a:ext cx="4279500" cy="101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25"/>
          <p:cNvCxnSpPr>
            <a:stCxn id="429" idx="4"/>
          </p:cNvCxnSpPr>
          <p:nvPr/>
        </p:nvCxnSpPr>
        <p:spPr>
          <a:xfrm>
            <a:off x="1106475" y="5001000"/>
            <a:ext cx="4287900" cy="87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5" name="Google Shape;435;p25"/>
          <p:cNvSpPr txBox="1"/>
          <p:nvPr/>
        </p:nvSpPr>
        <p:spPr>
          <a:xfrm>
            <a:off x="8515925" y="2689725"/>
            <a:ext cx="30963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[W1, W2, W3]</a:t>
            </a: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차선에 대한 </a:t>
            </a: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가중치</a:t>
            </a: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Trajectory</a:t>
            </a:r>
            <a:r>
              <a:rPr 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경로생성시 </a:t>
            </a: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</a:t>
            </a: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25"/>
          <p:cNvSpPr txBox="1"/>
          <p:nvPr/>
        </p:nvSpPr>
        <p:spPr>
          <a:xfrm>
            <a:off x="5266366" y="2754263"/>
            <a:ext cx="31602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A* 알고리즘 적용!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C5CC05-D78E-71B1-381B-64D24874AB46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440FBF0F-F70B-8B3F-8A6E-132835764336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21A06DEB-75D6-6016-B14E-F918198ED6E9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894044AB-9D42-6DCF-AE8B-5C62F37AD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6">
            <a:extLst>
              <a:ext uri="{FF2B5EF4-FFF2-40B4-BE49-F238E27FC236}">
                <a16:creationId xmlns:a16="http://schemas.microsoft.com/office/drawing/2014/main" id="{DF7747DE-1F88-9FC3-8E46-03291F4D1C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6">
            <a:extLst>
              <a:ext uri="{FF2B5EF4-FFF2-40B4-BE49-F238E27FC236}">
                <a16:creationId xmlns:a16="http://schemas.microsoft.com/office/drawing/2014/main" id="{4BB5CADE-9A50-583F-644E-D3AD6DD9269A}"/>
              </a:ext>
            </a:extLst>
          </p:cNvPr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3" name="Google Shape;443;p26">
            <a:extLst>
              <a:ext uri="{FF2B5EF4-FFF2-40B4-BE49-F238E27FC236}">
                <a16:creationId xmlns:a16="http://schemas.microsoft.com/office/drawing/2014/main" id="{D500E8D9-8D73-1ED7-6A03-29593F5677FE}"/>
              </a:ext>
            </a:extLst>
          </p:cNvPr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44" name="Google Shape;444;p26">
              <a:extLst>
                <a:ext uri="{FF2B5EF4-FFF2-40B4-BE49-F238E27FC236}">
                  <a16:creationId xmlns:a16="http://schemas.microsoft.com/office/drawing/2014/main" id="{B6F96BAF-4C95-8EDC-07D7-B8F7E05A203D}"/>
                </a:ext>
              </a:extLst>
            </p:cNvPr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26">
              <a:extLst>
                <a:ext uri="{FF2B5EF4-FFF2-40B4-BE49-F238E27FC236}">
                  <a16:creationId xmlns:a16="http://schemas.microsoft.com/office/drawing/2014/main" id="{414C391F-605E-8BF6-2420-DA98873793EB}"/>
                </a:ext>
              </a:extLst>
            </p:cNvPr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46" name="Google Shape;446;p26">
              <a:extLst>
                <a:ext uri="{FF2B5EF4-FFF2-40B4-BE49-F238E27FC236}">
                  <a16:creationId xmlns:a16="http://schemas.microsoft.com/office/drawing/2014/main" id="{EA0801B3-9E7E-A2A3-AAC1-7244E276AED2}"/>
                </a:ext>
              </a:extLst>
            </p:cNvPr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26">
            <a:extLst>
              <a:ext uri="{FF2B5EF4-FFF2-40B4-BE49-F238E27FC236}">
                <a16:creationId xmlns:a16="http://schemas.microsoft.com/office/drawing/2014/main" id="{CE118A53-EA80-11D1-6C75-F5CA4A3843E6}"/>
              </a:ext>
            </a:extLst>
          </p:cNvPr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450" name="Google Shape;450;p26">
              <a:extLst>
                <a:ext uri="{FF2B5EF4-FFF2-40B4-BE49-F238E27FC236}">
                  <a16:creationId xmlns:a16="http://schemas.microsoft.com/office/drawing/2014/main" id="{21FC43C6-0645-9B9C-42D0-F383D63ED6AA}"/>
                </a:ext>
              </a:extLst>
            </p:cNvPr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Trajectory Planning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p26">
              <a:extLst>
                <a:ext uri="{FF2B5EF4-FFF2-40B4-BE49-F238E27FC236}">
                  <a16:creationId xmlns:a16="http://schemas.microsoft.com/office/drawing/2014/main" id="{2A21972D-6044-DE3C-0E8C-2700AB1A016F}"/>
                </a:ext>
              </a:extLst>
            </p:cNvPr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52" name="Google Shape;452;p26">
            <a:extLst>
              <a:ext uri="{FF2B5EF4-FFF2-40B4-BE49-F238E27FC236}">
                <a16:creationId xmlns:a16="http://schemas.microsoft.com/office/drawing/2014/main" id="{2066D9BA-CA3A-B11F-DFFA-4D8EF5FFAB7F}"/>
              </a:ext>
            </a:extLst>
          </p:cNvPr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6">
            <a:extLst>
              <a:ext uri="{FF2B5EF4-FFF2-40B4-BE49-F238E27FC236}">
                <a16:creationId xmlns:a16="http://schemas.microsoft.com/office/drawing/2014/main" id="{7843947C-5A5E-9DE9-D352-68133C6D2289}"/>
              </a:ext>
            </a:extLst>
          </p:cNvPr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454" name="Google Shape;454;p26" descr="EMB0000378c3f3d">
              <a:extLst>
                <a:ext uri="{FF2B5EF4-FFF2-40B4-BE49-F238E27FC236}">
                  <a16:creationId xmlns:a16="http://schemas.microsoft.com/office/drawing/2014/main" id="{0679EA86-406F-7AFB-B83A-4A241D3C07D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6">
              <a:extLst>
                <a:ext uri="{FF2B5EF4-FFF2-40B4-BE49-F238E27FC236}">
                  <a16:creationId xmlns:a16="http://schemas.microsoft.com/office/drawing/2014/main" id="{DBC4FB3A-1F55-E771-FFC2-F3F521DE576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26">
            <a:extLst>
              <a:ext uri="{FF2B5EF4-FFF2-40B4-BE49-F238E27FC236}">
                <a16:creationId xmlns:a16="http://schemas.microsoft.com/office/drawing/2014/main" id="{F1C47EE5-47F8-DF38-4B60-4186437A5564}"/>
              </a:ext>
            </a:extLst>
          </p:cNvPr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>
            <a:extLst>
              <a:ext uri="{FF2B5EF4-FFF2-40B4-BE49-F238E27FC236}">
                <a16:creationId xmlns:a16="http://schemas.microsoft.com/office/drawing/2014/main" id="{810C6468-FE7B-6272-9609-A8A4FC3F16A3}"/>
              </a:ext>
            </a:extLst>
          </p:cNvPr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6">
            <a:extLst>
              <a:ext uri="{FF2B5EF4-FFF2-40B4-BE49-F238E27FC236}">
                <a16:creationId xmlns:a16="http://schemas.microsoft.com/office/drawing/2014/main" id="{9CA34EB2-A988-7F76-BFBB-F3497973465E}"/>
              </a:ext>
            </a:extLst>
          </p:cNvPr>
          <p:cNvSpPr txBox="1"/>
          <p:nvPr/>
        </p:nvSpPr>
        <p:spPr>
          <a:xfrm>
            <a:off x="7730081" y="3486027"/>
            <a:ext cx="47013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d_final</a:t>
            </a:r>
            <a:r>
              <a:rPr 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후보를 3개</a:t>
            </a:r>
            <a:endParaRPr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T_final</a:t>
            </a: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후보를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8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endParaRPr lang="en-US" altLang="ko-KR"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한번에 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</a:t>
            </a:r>
            <a:endParaRPr lang="en-US" altLang="ko-KR"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Trajectory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후보궤적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26">
            <a:extLst>
              <a:ext uri="{FF2B5EF4-FFF2-40B4-BE49-F238E27FC236}">
                <a16:creationId xmlns:a16="http://schemas.microsoft.com/office/drawing/2014/main" id="{14703E00-0CC1-EF27-0F2D-D7AE849FD2E4}"/>
              </a:ext>
            </a:extLst>
          </p:cNvPr>
          <p:cNvSpPr txBox="1"/>
          <p:nvPr/>
        </p:nvSpPr>
        <p:spPr>
          <a:xfrm>
            <a:off x="-384312" y="1988838"/>
            <a:ext cx="470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후보궤적</a:t>
            </a:r>
            <a:r>
              <a:rPr 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0" name="Google Shape;460;p26">
            <a:extLst>
              <a:ext uri="{FF2B5EF4-FFF2-40B4-BE49-F238E27FC236}">
                <a16:creationId xmlns:a16="http://schemas.microsoft.com/office/drawing/2014/main" id="{52BF9D1E-9C99-4B6A-38FF-3073DAAAE43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3384" y="2676427"/>
            <a:ext cx="6836078" cy="3524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ECA7CE-5F49-5B8C-8CCB-80550CBD6427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9A3A45EC-57C6-036B-5193-AC72B629D0E2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4D3425BD-5B89-9142-9D4F-7EF9C8DDC3F1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73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4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02" y="2142740"/>
            <a:ext cx="8174418" cy="427609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6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3" name="Google Shape;443;p2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44" name="Google Shape;444;p26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2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46" name="Google Shape;446;p2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26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450" name="Google Shape;450;p26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Trajectory Planning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52" name="Google Shape;452;p26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6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454" name="Google Shape;454;p26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26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54DE71-E962-36A1-D6AF-C4984C47CDA8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24CCDDFD-4E9D-80F9-4F68-270F6318E88F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56C122BB-78D1-978B-DB28-E3DD417D7EA2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36D63BD-F482-91BC-CC29-7FD35255A3EB}"/>
              </a:ext>
            </a:extLst>
          </p:cNvPr>
          <p:cNvSpPr/>
          <p:nvPr/>
        </p:nvSpPr>
        <p:spPr>
          <a:xfrm>
            <a:off x="3413760" y="5008880"/>
            <a:ext cx="2214880" cy="812955"/>
          </a:xfrm>
          <a:custGeom>
            <a:avLst/>
            <a:gdLst>
              <a:gd name="connsiteX0" fmla="*/ 0 w 2214880"/>
              <a:gd name="connsiteY0" fmla="*/ 0 h 812955"/>
              <a:gd name="connsiteX1" fmla="*/ 152400 w 2214880"/>
              <a:gd name="connsiteY1" fmla="*/ 172720 h 812955"/>
              <a:gd name="connsiteX2" fmla="*/ 182880 w 2214880"/>
              <a:gd name="connsiteY2" fmla="*/ 213360 h 812955"/>
              <a:gd name="connsiteX3" fmla="*/ 264160 w 2214880"/>
              <a:gd name="connsiteY3" fmla="*/ 355600 h 812955"/>
              <a:gd name="connsiteX4" fmla="*/ 345440 w 2214880"/>
              <a:gd name="connsiteY4" fmla="*/ 436880 h 812955"/>
              <a:gd name="connsiteX5" fmla="*/ 396240 w 2214880"/>
              <a:gd name="connsiteY5" fmla="*/ 497840 h 812955"/>
              <a:gd name="connsiteX6" fmla="*/ 548640 w 2214880"/>
              <a:gd name="connsiteY6" fmla="*/ 599440 h 812955"/>
              <a:gd name="connsiteX7" fmla="*/ 711200 w 2214880"/>
              <a:gd name="connsiteY7" fmla="*/ 670560 h 812955"/>
              <a:gd name="connsiteX8" fmla="*/ 751840 w 2214880"/>
              <a:gd name="connsiteY8" fmla="*/ 680720 h 812955"/>
              <a:gd name="connsiteX9" fmla="*/ 812800 w 2214880"/>
              <a:gd name="connsiteY9" fmla="*/ 690880 h 812955"/>
              <a:gd name="connsiteX10" fmla="*/ 965200 w 2214880"/>
              <a:gd name="connsiteY10" fmla="*/ 721360 h 812955"/>
              <a:gd name="connsiteX11" fmla="*/ 1036320 w 2214880"/>
              <a:gd name="connsiteY11" fmla="*/ 741680 h 812955"/>
              <a:gd name="connsiteX12" fmla="*/ 1148080 w 2214880"/>
              <a:gd name="connsiteY12" fmla="*/ 751840 h 812955"/>
              <a:gd name="connsiteX13" fmla="*/ 1513840 w 2214880"/>
              <a:gd name="connsiteY13" fmla="*/ 772160 h 812955"/>
              <a:gd name="connsiteX14" fmla="*/ 1676400 w 2214880"/>
              <a:gd name="connsiteY14" fmla="*/ 782320 h 812955"/>
              <a:gd name="connsiteX15" fmla="*/ 1757680 w 2214880"/>
              <a:gd name="connsiteY15" fmla="*/ 792480 h 812955"/>
              <a:gd name="connsiteX16" fmla="*/ 2113280 w 2214880"/>
              <a:gd name="connsiteY16" fmla="*/ 802640 h 812955"/>
              <a:gd name="connsiteX17" fmla="*/ 2214880 w 2214880"/>
              <a:gd name="connsiteY17" fmla="*/ 812800 h 81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14880" h="812955">
                <a:moveTo>
                  <a:pt x="0" y="0"/>
                </a:moveTo>
                <a:cubicBezTo>
                  <a:pt x="115387" y="115387"/>
                  <a:pt x="65577" y="56956"/>
                  <a:pt x="152400" y="172720"/>
                </a:cubicBezTo>
                <a:cubicBezTo>
                  <a:pt x="162560" y="186267"/>
                  <a:pt x="175307" y="198214"/>
                  <a:pt x="182880" y="213360"/>
                </a:cubicBezTo>
                <a:cubicBezTo>
                  <a:pt x="205942" y="259484"/>
                  <a:pt x="229694" y="315390"/>
                  <a:pt x="264160" y="355600"/>
                </a:cubicBezTo>
                <a:cubicBezTo>
                  <a:pt x="289096" y="384691"/>
                  <a:pt x="319368" y="408802"/>
                  <a:pt x="345440" y="436880"/>
                </a:cubicBezTo>
                <a:cubicBezTo>
                  <a:pt x="363438" y="456263"/>
                  <a:pt x="377537" y="479137"/>
                  <a:pt x="396240" y="497840"/>
                </a:cubicBezTo>
                <a:cubicBezTo>
                  <a:pt x="432025" y="533625"/>
                  <a:pt x="511960" y="581100"/>
                  <a:pt x="548640" y="599440"/>
                </a:cubicBezTo>
                <a:cubicBezTo>
                  <a:pt x="597491" y="623866"/>
                  <a:pt x="665900" y="659235"/>
                  <a:pt x="711200" y="670560"/>
                </a:cubicBezTo>
                <a:cubicBezTo>
                  <a:pt x="724747" y="673947"/>
                  <a:pt x="738148" y="677982"/>
                  <a:pt x="751840" y="680720"/>
                </a:cubicBezTo>
                <a:cubicBezTo>
                  <a:pt x="772040" y="684760"/>
                  <a:pt x="792815" y="685884"/>
                  <a:pt x="812800" y="690880"/>
                </a:cubicBezTo>
                <a:cubicBezTo>
                  <a:pt x="956886" y="726902"/>
                  <a:pt x="775109" y="700239"/>
                  <a:pt x="965200" y="721360"/>
                </a:cubicBezTo>
                <a:cubicBezTo>
                  <a:pt x="988907" y="728133"/>
                  <a:pt x="1012000" y="737627"/>
                  <a:pt x="1036320" y="741680"/>
                </a:cubicBezTo>
                <a:cubicBezTo>
                  <a:pt x="1073218" y="747830"/>
                  <a:pt x="1110749" y="749457"/>
                  <a:pt x="1148080" y="751840"/>
                </a:cubicBezTo>
                <a:lnTo>
                  <a:pt x="1513840" y="772160"/>
                </a:lnTo>
                <a:cubicBezTo>
                  <a:pt x="1568027" y="775547"/>
                  <a:pt x="1622295" y="777811"/>
                  <a:pt x="1676400" y="782320"/>
                </a:cubicBezTo>
                <a:cubicBezTo>
                  <a:pt x="1703610" y="784587"/>
                  <a:pt x="1730405" y="791211"/>
                  <a:pt x="1757680" y="792480"/>
                </a:cubicBezTo>
                <a:cubicBezTo>
                  <a:pt x="1876134" y="797989"/>
                  <a:pt x="1994747" y="799253"/>
                  <a:pt x="2113280" y="802640"/>
                </a:cubicBezTo>
                <a:cubicBezTo>
                  <a:pt x="2187602" y="815027"/>
                  <a:pt x="2153640" y="812800"/>
                  <a:pt x="2214880" y="812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0025975-D6E7-459D-E888-FF306B5CB9AE}"/>
              </a:ext>
            </a:extLst>
          </p:cNvPr>
          <p:cNvSpPr/>
          <p:nvPr/>
        </p:nvSpPr>
        <p:spPr>
          <a:xfrm>
            <a:off x="3312160" y="4013200"/>
            <a:ext cx="2011680" cy="944880"/>
          </a:xfrm>
          <a:custGeom>
            <a:avLst/>
            <a:gdLst>
              <a:gd name="connsiteX0" fmla="*/ 0 w 2011680"/>
              <a:gd name="connsiteY0" fmla="*/ 944880 h 944880"/>
              <a:gd name="connsiteX1" fmla="*/ 91440 w 2011680"/>
              <a:gd name="connsiteY1" fmla="*/ 863600 h 944880"/>
              <a:gd name="connsiteX2" fmla="*/ 121920 w 2011680"/>
              <a:gd name="connsiteY2" fmla="*/ 822960 h 944880"/>
              <a:gd name="connsiteX3" fmla="*/ 193040 w 2011680"/>
              <a:gd name="connsiteY3" fmla="*/ 751840 h 944880"/>
              <a:gd name="connsiteX4" fmla="*/ 345440 w 2011680"/>
              <a:gd name="connsiteY4" fmla="*/ 568960 h 944880"/>
              <a:gd name="connsiteX5" fmla="*/ 386080 w 2011680"/>
              <a:gd name="connsiteY5" fmla="*/ 518160 h 944880"/>
              <a:gd name="connsiteX6" fmla="*/ 436880 w 2011680"/>
              <a:gd name="connsiteY6" fmla="*/ 477520 h 944880"/>
              <a:gd name="connsiteX7" fmla="*/ 467360 w 2011680"/>
              <a:gd name="connsiteY7" fmla="*/ 436880 h 944880"/>
              <a:gd name="connsiteX8" fmla="*/ 579120 w 2011680"/>
              <a:gd name="connsiteY8" fmla="*/ 325120 h 944880"/>
              <a:gd name="connsiteX9" fmla="*/ 619760 w 2011680"/>
              <a:gd name="connsiteY9" fmla="*/ 284480 h 944880"/>
              <a:gd name="connsiteX10" fmla="*/ 670560 w 2011680"/>
              <a:gd name="connsiteY10" fmla="*/ 264160 h 944880"/>
              <a:gd name="connsiteX11" fmla="*/ 741680 w 2011680"/>
              <a:gd name="connsiteY11" fmla="*/ 213360 h 944880"/>
              <a:gd name="connsiteX12" fmla="*/ 802640 w 2011680"/>
              <a:gd name="connsiteY12" fmla="*/ 172720 h 944880"/>
              <a:gd name="connsiteX13" fmla="*/ 863600 w 2011680"/>
              <a:gd name="connsiteY13" fmla="*/ 152400 h 944880"/>
              <a:gd name="connsiteX14" fmla="*/ 924560 w 2011680"/>
              <a:gd name="connsiteY14" fmla="*/ 121920 h 944880"/>
              <a:gd name="connsiteX15" fmla="*/ 1168400 w 2011680"/>
              <a:gd name="connsiteY15" fmla="*/ 40640 h 944880"/>
              <a:gd name="connsiteX16" fmla="*/ 1198880 w 2011680"/>
              <a:gd name="connsiteY16" fmla="*/ 30480 h 944880"/>
              <a:gd name="connsiteX17" fmla="*/ 1341120 w 2011680"/>
              <a:gd name="connsiteY17" fmla="*/ 10160 h 944880"/>
              <a:gd name="connsiteX18" fmla="*/ 1371600 w 2011680"/>
              <a:gd name="connsiteY18" fmla="*/ 0 h 944880"/>
              <a:gd name="connsiteX19" fmla="*/ 1717040 w 2011680"/>
              <a:gd name="connsiteY19" fmla="*/ 10160 h 944880"/>
              <a:gd name="connsiteX20" fmla="*/ 2011680 w 2011680"/>
              <a:gd name="connsiteY20" fmla="*/ 2032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11680" h="944880">
                <a:moveTo>
                  <a:pt x="0" y="944880"/>
                </a:moveTo>
                <a:cubicBezTo>
                  <a:pt x="39361" y="913392"/>
                  <a:pt x="58789" y="900916"/>
                  <a:pt x="91440" y="863600"/>
                </a:cubicBezTo>
                <a:cubicBezTo>
                  <a:pt x="102591" y="850856"/>
                  <a:pt x="110529" y="835490"/>
                  <a:pt x="121920" y="822960"/>
                </a:cubicBezTo>
                <a:cubicBezTo>
                  <a:pt x="144472" y="798153"/>
                  <a:pt x="172924" y="778661"/>
                  <a:pt x="193040" y="751840"/>
                </a:cubicBezTo>
                <a:cubicBezTo>
                  <a:pt x="301530" y="607187"/>
                  <a:pt x="204179" y="731954"/>
                  <a:pt x="345440" y="568960"/>
                </a:cubicBezTo>
                <a:cubicBezTo>
                  <a:pt x="359642" y="552573"/>
                  <a:pt x="370746" y="533494"/>
                  <a:pt x="386080" y="518160"/>
                </a:cubicBezTo>
                <a:cubicBezTo>
                  <a:pt x="401414" y="502826"/>
                  <a:pt x="421546" y="492854"/>
                  <a:pt x="436880" y="477520"/>
                </a:cubicBezTo>
                <a:cubicBezTo>
                  <a:pt x="448854" y="465546"/>
                  <a:pt x="455918" y="449362"/>
                  <a:pt x="467360" y="436880"/>
                </a:cubicBezTo>
                <a:lnTo>
                  <a:pt x="579120" y="325120"/>
                </a:lnTo>
                <a:cubicBezTo>
                  <a:pt x="592667" y="311573"/>
                  <a:pt x="601972" y="291595"/>
                  <a:pt x="619760" y="284480"/>
                </a:cubicBezTo>
                <a:lnTo>
                  <a:pt x="670560" y="264160"/>
                </a:lnTo>
                <a:cubicBezTo>
                  <a:pt x="724436" y="210284"/>
                  <a:pt x="674816" y="253479"/>
                  <a:pt x="741680" y="213360"/>
                </a:cubicBezTo>
                <a:cubicBezTo>
                  <a:pt x="762621" y="200795"/>
                  <a:pt x="779472" y="180443"/>
                  <a:pt x="802640" y="172720"/>
                </a:cubicBezTo>
                <a:cubicBezTo>
                  <a:pt x="822960" y="165947"/>
                  <a:pt x="843828" y="160638"/>
                  <a:pt x="863600" y="152400"/>
                </a:cubicBezTo>
                <a:cubicBezTo>
                  <a:pt x="884571" y="143662"/>
                  <a:pt x="903356" y="130075"/>
                  <a:pt x="924560" y="121920"/>
                </a:cubicBezTo>
                <a:cubicBezTo>
                  <a:pt x="1269830" y="-10876"/>
                  <a:pt x="1033061" y="79308"/>
                  <a:pt x="1168400" y="40640"/>
                </a:cubicBezTo>
                <a:cubicBezTo>
                  <a:pt x="1178698" y="37698"/>
                  <a:pt x="1188343" y="32396"/>
                  <a:pt x="1198880" y="30480"/>
                </a:cubicBezTo>
                <a:cubicBezTo>
                  <a:pt x="1283466" y="15101"/>
                  <a:pt x="1266156" y="26819"/>
                  <a:pt x="1341120" y="10160"/>
                </a:cubicBezTo>
                <a:cubicBezTo>
                  <a:pt x="1351575" y="7837"/>
                  <a:pt x="1361440" y="3387"/>
                  <a:pt x="1371600" y="0"/>
                </a:cubicBezTo>
                <a:lnTo>
                  <a:pt x="1717040" y="10160"/>
                </a:lnTo>
                <a:cubicBezTo>
                  <a:pt x="2034566" y="20571"/>
                  <a:pt x="1897160" y="20320"/>
                  <a:pt x="2011680" y="2032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6E75F3D-AD6E-2C45-74A9-37D3F0E90360}"/>
              </a:ext>
            </a:extLst>
          </p:cNvPr>
          <p:cNvSpPr/>
          <p:nvPr/>
        </p:nvSpPr>
        <p:spPr>
          <a:xfrm>
            <a:off x="3450336" y="4100934"/>
            <a:ext cx="2499360" cy="849018"/>
          </a:xfrm>
          <a:custGeom>
            <a:avLst/>
            <a:gdLst>
              <a:gd name="connsiteX0" fmla="*/ 0 w 2499360"/>
              <a:gd name="connsiteY0" fmla="*/ 849018 h 849018"/>
              <a:gd name="connsiteX1" fmla="*/ 91440 w 2499360"/>
              <a:gd name="connsiteY1" fmla="*/ 824634 h 849018"/>
              <a:gd name="connsiteX2" fmla="*/ 109728 w 2499360"/>
              <a:gd name="connsiteY2" fmla="*/ 812442 h 849018"/>
              <a:gd name="connsiteX3" fmla="*/ 170688 w 2499360"/>
              <a:gd name="connsiteY3" fmla="*/ 794154 h 849018"/>
              <a:gd name="connsiteX4" fmla="*/ 243840 w 2499360"/>
              <a:gd name="connsiteY4" fmla="*/ 757578 h 849018"/>
              <a:gd name="connsiteX5" fmla="*/ 292608 w 2499360"/>
              <a:gd name="connsiteY5" fmla="*/ 733194 h 849018"/>
              <a:gd name="connsiteX6" fmla="*/ 329184 w 2499360"/>
              <a:gd name="connsiteY6" fmla="*/ 702714 h 849018"/>
              <a:gd name="connsiteX7" fmla="*/ 365760 w 2499360"/>
              <a:gd name="connsiteY7" fmla="*/ 684426 h 849018"/>
              <a:gd name="connsiteX8" fmla="*/ 426720 w 2499360"/>
              <a:gd name="connsiteY8" fmla="*/ 647850 h 849018"/>
              <a:gd name="connsiteX9" fmla="*/ 512064 w 2499360"/>
              <a:gd name="connsiteY9" fmla="*/ 611274 h 849018"/>
              <a:gd name="connsiteX10" fmla="*/ 548640 w 2499360"/>
              <a:gd name="connsiteY10" fmla="*/ 586890 h 849018"/>
              <a:gd name="connsiteX11" fmla="*/ 579120 w 2499360"/>
              <a:gd name="connsiteY11" fmla="*/ 556410 h 849018"/>
              <a:gd name="connsiteX12" fmla="*/ 603504 w 2499360"/>
              <a:gd name="connsiteY12" fmla="*/ 538122 h 849018"/>
              <a:gd name="connsiteX13" fmla="*/ 670560 w 2499360"/>
              <a:gd name="connsiteY13" fmla="*/ 483258 h 849018"/>
              <a:gd name="connsiteX14" fmla="*/ 713232 w 2499360"/>
              <a:gd name="connsiteY14" fmla="*/ 434490 h 849018"/>
              <a:gd name="connsiteX15" fmla="*/ 755904 w 2499360"/>
              <a:gd name="connsiteY15" fmla="*/ 397914 h 849018"/>
              <a:gd name="connsiteX16" fmla="*/ 774192 w 2499360"/>
              <a:gd name="connsiteY16" fmla="*/ 373530 h 849018"/>
              <a:gd name="connsiteX17" fmla="*/ 822960 w 2499360"/>
              <a:gd name="connsiteY17" fmla="*/ 336954 h 849018"/>
              <a:gd name="connsiteX18" fmla="*/ 859536 w 2499360"/>
              <a:gd name="connsiteY18" fmla="*/ 312570 h 849018"/>
              <a:gd name="connsiteX19" fmla="*/ 871728 w 2499360"/>
              <a:gd name="connsiteY19" fmla="*/ 294282 h 849018"/>
              <a:gd name="connsiteX20" fmla="*/ 902208 w 2499360"/>
              <a:gd name="connsiteY20" fmla="*/ 275994 h 849018"/>
              <a:gd name="connsiteX21" fmla="*/ 926592 w 2499360"/>
              <a:gd name="connsiteY21" fmla="*/ 257706 h 849018"/>
              <a:gd name="connsiteX22" fmla="*/ 944880 w 2499360"/>
              <a:gd name="connsiteY22" fmla="*/ 239418 h 849018"/>
              <a:gd name="connsiteX23" fmla="*/ 987552 w 2499360"/>
              <a:gd name="connsiteY23" fmla="*/ 202842 h 849018"/>
              <a:gd name="connsiteX24" fmla="*/ 999744 w 2499360"/>
              <a:gd name="connsiteY24" fmla="*/ 184554 h 849018"/>
              <a:gd name="connsiteX25" fmla="*/ 1030224 w 2499360"/>
              <a:gd name="connsiteY25" fmla="*/ 166266 h 849018"/>
              <a:gd name="connsiteX26" fmla="*/ 1085088 w 2499360"/>
              <a:gd name="connsiteY26" fmla="*/ 141882 h 849018"/>
              <a:gd name="connsiteX27" fmla="*/ 1115568 w 2499360"/>
              <a:gd name="connsiteY27" fmla="*/ 135786 h 849018"/>
              <a:gd name="connsiteX28" fmla="*/ 1164336 w 2499360"/>
              <a:gd name="connsiteY28" fmla="*/ 111402 h 849018"/>
              <a:gd name="connsiteX29" fmla="*/ 1188720 w 2499360"/>
              <a:gd name="connsiteY29" fmla="*/ 87018 h 849018"/>
              <a:gd name="connsiteX30" fmla="*/ 1225296 w 2499360"/>
              <a:gd name="connsiteY30" fmla="*/ 74826 h 849018"/>
              <a:gd name="connsiteX31" fmla="*/ 1267968 w 2499360"/>
              <a:gd name="connsiteY31" fmla="*/ 62634 h 849018"/>
              <a:gd name="connsiteX32" fmla="*/ 1328928 w 2499360"/>
              <a:gd name="connsiteY32" fmla="*/ 56538 h 849018"/>
              <a:gd name="connsiteX33" fmla="*/ 1359408 w 2499360"/>
              <a:gd name="connsiteY33" fmla="*/ 50442 h 849018"/>
              <a:gd name="connsiteX34" fmla="*/ 1402080 w 2499360"/>
              <a:gd name="connsiteY34" fmla="*/ 44346 h 849018"/>
              <a:gd name="connsiteX35" fmla="*/ 1463040 w 2499360"/>
              <a:gd name="connsiteY35" fmla="*/ 32154 h 849018"/>
              <a:gd name="connsiteX36" fmla="*/ 1694688 w 2499360"/>
              <a:gd name="connsiteY36" fmla="*/ 26058 h 849018"/>
              <a:gd name="connsiteX37" fmla="*/ 1828800 w 2499360"/>
              <a:gd name="connsiteY37" fmla="*/ 13866 h 849018"/>
              <a:gd name="connsiteX38" fmla="*/ 1877568 w 2499360"/>
              <a:gd name="connsiteY38" fmla="*/ 1674 h 849018"/>
              <a:gd name="connsiteX39" fmla="*/ 2499360 w 2499360"/>
              <a:gd name="connsiteY39" fmla="*/ 1674 h 84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99360" h="849018">
                <a:moveTo>
                  <a:pt x="0" y="849018"/>
                </a:moveTo>
                <a:cubicBezTo>
                  <a:pt x="40305" y="840957"/>
                  <a:pt x="58293" y="841207"/>
                  <a:pt x="91440" y="824634"/>
                </a:cubicBezTo>
                <a:cubicBezTo>
                  <a:pt x="97993" y="821357"/>
                  <a:pt x="103033" y="815418"/>
                  <a:pt x="109728" y="812442"/>
                </a:cubicBezTo>
                <a:cubicBezTo>
                  <a:pt x="152124" y="793599"/>
                  <a:pt x="135224" y="805975"/>
                  <a:pt x="170688" y="794154"/>
                </a:cubicBezTo>
                <a:cubicBezTo>
                  <a:pt x="207786" y="781788"/>
                  <a:pt x="204531" y="778543"/>
                  <a:pt x="243840" y="757578"/>
                </a:cubicBezTo>
                <a:cubicBezTo>
                  <a:pt x="259877" y="749025"/>
                  <a:pt x="277320" y="743022"/>
                  <a:pt x="292608" y="733194"/>
                </a:cubicBezTo>
                <a:cubicBezTo>
                  <a:pt x="305958" y="724612"/>
                  <a:pt x="315979" y="711517"/>
                  <a:pt x="329184" y="702714"/>
                </a:cubicBezTo>
                <a:cubicBezTo>
                  <a:pt x="340526" y="695153"/>
                  <a:pt x="353879" y="691109"/>
                  <a:pt x="365760" y="684426"/>
                </a:cubicBezTo>
                <a:cubicBezTo>
                  <a:pt x="386414" y="672808"/>
                  <a:pt x="404939" y="657185"/>
                  <a:pt x="426720" y="647850"/>
                </a:cubicBezTo>
                <a:cubicBezTo>
                  <a:pt x="455168" y="635658"/>
                  <a:pt x="486312" y="628442"/>
                  <a:pt x="512064" y="611274"/>
                </a:cubicBezTo>
                <a:cubicBezTo>
                  <a:pt x="524256" y="603146"/>
                  <a:pt x="537299" y="596169"/>
                  <a:pt x="548640" y="586890"/>
                </a:cubicBezTo>
                <a:cubicBezTo>
                  <a:pt x="559761" y="577791"/>
                  <a:pt x="568381" y="565956"/>
                  <a:pt x="579120" y="556410"/>
                </a:cubicBezTo>
                <a:cubicBezTo>
                  <a:pt x="586714" y="549660"/>
                  <a:pt x="595570" y="544469"/>
                  <a:pt x="603504" y="538122"/>
                </a:cubicBezTo>
                <a:cubicBezTo>
                  <a:pt x="626056" y="520081"/>
                  <a:pt x="652519" y="505810"/>
                  <a:pt x="670560" y="483258"/>
                </a:cubicBezTo>
                <a:cubicBezTo>
                  <a:pt x="685244" y="464903"/>
                  <a:pt x="695739" y="449484"/>
                  <a:pt x="713232" y="434490"/>
                </a:cubicBezTo>
                <a:cubicBezTo>
                  <a:pt x="739177" y="412252"/>
                  <a:pt x="734960" y="422349"/>
                  <a:pt x="755904" y="397914"/>
                </a:cubicBezTo>
                <a:cubicBezTo>
                  <a:pt x="762516" y="390200"/>
                  <a:pt x="767502" y="381176"/>
                  <a:pt x="774192" y="373530"/>
                </a:cubicBezTo>
                <a:cubicBezTo>
                  <a:pt x="804971" y="338354"/>
                  <a:pt x="788319" y="357739"/>
                  <a:pt x="822960" y="336954"/>
                </a:cubicBezTo>
                <a:cubicBezTo>
                  <a:pt x="835525" y="329415"/>
                  <a:pt x="859536" y="312570"/>
                  <a:pt x="859536" y="312570"/>
                </a:cubicBezTo>
                <a:cubicBezTo>
                  <a:pt x="863600" y="306474"/>
                  <a:pt x="866165" y="299050"/>
                  <a:pt x="871728" y="294282"/>
                </a:cubicBezTo>
                <a:cubicBezTo>
                  <a:pt x="880724" y="286571"/>
                  <a:pt x="892349" y="282566"/>
                  <a:pt x="902208" y="275994"/>
                </a:cubicBezTo>
                <a:cubicBezTo>
                  <a:pt x="910662" y="270358"/>
                  <a:pt x="918878" y="264318"/>
                  <a:pt x="926592" y="257706"/>
                </a:cubicBezTo>
                <a:cubicBezTo>
                  <a:pt x="933138" y="252095"/>
                  <a:pt x="938257" y="244937"/>
                  <a:pt x="944880" y="239418"/>
                </a:cubicBezTo>
                <a:cubicBezTo>
                  <a:pt x="977236" y="212454"/>
                  <a:pt x="950921" y="245579"/>
                  <a:pt x="987552" y="202842"/>
                </a:cubicBezTo>
                <a:cubicBezTo>
                  <a:pt x="992320" y="197279"/>
                  <a:pt x="994181" y="189322"/>
                  <a:pt x="999744" y="184554"/>
                </a:cubicBezTo>
                <a:cubicBezTo>
                  <a:pt x="1008740" y="176843"/>
                  <a:pt x="1019822" y="171940"/>
                  <a:pt x="1030224" y="166266"/>
                </a:cubicBezTo>
                <a:cubicBezTo>
                  <a:pt x="1047357" y="156921"/>
                  <a:pt x="1065743" y="146718"/>
                  <a:pt x="1085088" y="141882"/>
                </a:cubicBezTo>
                <a:cubicBezTo>
                  <a:pt x="1095140" y="139369"/>
                  <a:pt x="1105408" y="137818"/>
                  <a:pt x="1115568" y="135786"/>
                </a:cubicBezTo>
                <a:cubicBezTo>
                  <a:pt x="1131824" y="127658"/>
                  <a:pt x="1151485" y="124253"/>
                  <a:pt x="1164336" y="111402"/>
                </a:cubicBezTo>
                <a:cubicBezTo>
                  <a:pt x="1172464" y="103274"/>
                  <a:pt x="1178863" y="92932"/>
                  <a:pt x="1188720" y="87018"/>
                </a:cubicBezTo>
                <a:cubicBezTo>
                  <a:pt x="1199740" y="80406"/>
                  <a:pt x="1213104" y="78890"/>
                  <a:pt x="1225296" y="74826"/>
                </a:cubicBezTo>
                <a:cubicBezTo>
                  <a:pt x="1238323" y="70484"/>
                  <a:pt x="1254573" y="64548"/>
                  <a:pt x="1267968" y="62634"/>
                </a:cubicBezTo>
                <a:cubicBezTo>
                  <a:pt x="1288184" y="59746"/>
                  <a:pt x="1308686" y="59237"/>
                  <a:pt x="1328928" y="56538"/>
                </a:cubicBezTo>
                <a:cubicBezTo>
                  <a:pt x="1339198" y="55169"/>
                  <a:pt x="1349188" y="52145"/>
                  <a:pt x="1359408" y="50442"/>
                </a:cubicBezTo>
                <a:cubicBezTo>
                  <a:pt x="1373581" y="48080"/>
                  <a:pt x="1387943" y="46916"/>
                  <a:pt x="1402080" y="44346"/>
                </a:cubicBezTo>
                <a:cubicBezTo>
                  <a:pt x="1429626" y="39338"/>
                  <a:pt x="1431226" y="33600"/>
                  <a:pt x="1463040" y="32154"/>
                </a:cubicBezTo>
                <a:cubicBezTo>
                  <a:pt x="1540203" y="28647"/>
                  <a:pt x="1617472" y="28090"/>
                  <a:pt x="1694688" y="26058"/>
                </a:cubicBezTo>
                <a:cubicBezTo>
                  <a:pt x="1706420" y="25080"/>
                  <a:pt x="1811739" y="16710"/>
                  <a:pt x="1828800" y="13866"/>
                </a:cubicBezTo>
                <a:cubicBezTo>
                  <a:pt x="1845328" y="11111"/>
                  <a:pt x="1860814" y="1979"/>
                  <a:pt x="1877568" y="1674"/>
                </a:cubicBezTo>
                <a:cubicBezTo>
                  <a:pt x="2084798" y="-2094"/>
                  <a:pt x="2292096" y="1674"/>
                  <a:pt x="2499360" y="1674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05CB10C-E996-65F6-0D2A-4C7A5193AD9D}"/>
              </a:ext>
            </a:extLst>
          </p:cNvPr>
          <p:cNvSpPr/>
          <p:nvPr/>
        </p:nvSpPr>
        <p:spPr>
          <a:xfrm>
            <a:off x="3444240" y="4986528"/>
            <a:ext cx="2414016" cy="707136"/>
          </a:xfrm>
          <a:custGeom>
            <a:avLst/>
            <a:gdLst>
              <a:gd name="connsiteX0" fmla="*/ 0 w 2414016"/>
              <a:gd name="connsiteY0" fmla="*/ 0 h 707136"/>
              <a:gd name="connsiteX1" fmla="*/ 201168 w 2414016"/>
              <a:gd name="connsiteY1" fmla="*/ 6096 h 707136"/>
              <a:gd name="connsiteX2" fmla="*/ 256032 w 2414016"/>
              <a:gd name="connsiteY2" fmla="*/ 30480 h 707136"/>
              <a:gd name="connsiteX3" fmla="*/ 286512 w 2414016"/>
              <a:gd name="connsiteY3" fmla="*/ 36576 h 707136"/>
              <a:gd name="connsiteX4" fmla="*/ 316992 w 2414016"/>
              <a:gd name="connsiteY4" fmla="*/ 48768 h 707136"/>
              <a:gd name="connsiteX5" fmla="*/ 353568 w 2414016"/>
              <a:gd name="connsiteY5" fmla="*/ 60960 h 707136"/>
              <a:gd name="connsiteX6" fmla="*/ 414528 w 2414016"/>
              <a:gd name="connsiteY6" fmla="*/ 79248 h 707136"/>
              <a:gd name="connsiteX7" fmla="*/ 493776 w 2414016"/>
              <a:gd name="connsiteY7" fmla="*/ 121920 h 707136"/>
              <a:gd name="connsiteX8" fmla="*/ 524256 w 2414016"/>
              <a:gd name="connsiteY8" fmla="*/ 128016 h 707136"/>
              <a:gd name="connsiteX9" fmla="*/ 542544 w 2414016"/>
              <a:gd name="connsiteY9" fmla="*/ 134112 h 707136"/>
              <a:gd name="connsiteX10" fmla="*/ 573024 w 2414016"/>
              <a:gd name="connsiteY10" fmla="*/ 164592 h 707136"/>
              <a:gd name="connsiteX11" fmla="*/ 597408 w 2414016"/>
              <a:gd name="connsiteY11" fmla="*/ 201168 h 707136"/>
              <a:gd name="connsiteX12" fmla="*/ 615696 w 2414016"/>
              <a:gd name="connsiteY12" fmla="*/ 213360 h 707136"/>
              <a:gd name="connsiteX13" fmla="*/ 633984 w 2414016"/>
              <a:gd name="connsiteY13" fmla="*/ 237744 h 707136"/>
              <a:gd name="connsiteX14" fmla="*/ 652272 w 2414016"/>
              <a:gd name="connsiteY14" fmla="*/ 256032 h 707136"/>
              <a:gd name="connsiteX15" fmla="*/ 670560 w 2414016"/>
              <a:gd name="connsiteY15" fmla="*/ 280416 h 707136"/>
              <a:gd name="connsiteX16" fmla="*/ 713232 w 2414016"/>
              <a:gd name="connsiteY16" fmla="*/ 323088 h 707136"/>
              <a:gd name="connsiteX17" fmla="*/ 731520 w 2414016"/>
              <a:gd name="connsiteY17" fmla="*/ 359664 h 707136"/>
              <a:gd name="connsiteX18" fmla="*/ 792480 w 2414016"/>
              <a:gd name="connsiteY18" fmla="*/ 408432 h 707136"/>
              <a:gd name="connsiteX19" fmla="*/ 816864 w 2414016"/>
              <a:gd name="connsiteY19" fmla="*/ 432816 h 707136"/>
              <a:gd name="connsiteX20" fmla="*/ 847344 w 2414016"/>
              <a:gd name="connsiteY20" fmla="*/ 475488 h 707136"/>
              <a:gd name="connsiteX21" fmla="*/ 865632 w 2414016"/>
              <a:gd name="connsiteY21" fmla="*/ 499872 h 707136"/>
              <a:gd name="connsiteX22" fmla="*/ 902208 w 2414016"/>
              <a:gd name="connsiteY22" fmla="*/ 536448 h 707136"/>
              <a:gd name="connsiteX23" fmla="*/ 932688 w 2414016"/>
              <a:gd name="connsiteY23" fmla="*/ 560832 h 707136"/>
              <a:gd name="connsiteX24" fmla="*/ 944880 w 2414016"/>
              <a:gd name="connsiteY24" fmla="*/ 579120 h 707136"/>
              <a:gd name="connsiteX25" fmla="*/ 963168 w 2414016"/>
              <a:gd name="connsiteY25" fmla="*/ 585216 h 707136"/>
              <a:gd name="connsiteX26" fmla="*/ 993648 w 2414016"/>
              <a:gd name="connsiteY26" fmla="*/ 603504 h 707136"/>
              <a:gd name="connsiteX27" fmla="*/ 1018032 w 2414016"/>
              <a:gd name="connsiteY27" fmla="*/ 615696 h 707136"/>
              <a:gd name="connsiteX28" fmla="*/ 1060704 w 2414016"/>
              <a:gd name="connsiteY28" fmla="*/ 640080 h 707136"/>
              <a:gd name="connsiteX29" fmla="*/ 1139952 w 2414016"/>
              <a:gd name="connsiteY29" fmla="*/ 658368 h 707136"/>
              <a:gd name="connsiteX30" fmla="*/ 1243584 w 2414016"/>
              <a:gd name="connsiteY30" fmla="*/ 676656 h 707136"/>
              <a:gd name="connsiteX31" fmla="*/ 1286256 w 2414016"/>
              <a:gd name="connsiteY31" fmla="*/ 682752 h 707136"/>
              <a:gd name="connsiteX32" fmla="*/ 1712976 w 2414016"/>
              <a:gd name="connsiteY32" fmla="*/ 688848 h 707136"/>
              <a:gd name="connsiteX33" fmla="*/ 1786128 w 2414016"/>
              <a:gd name="connsiteY33" fmla="*/ 701040 h 707136"/>
              <a:gd name="connsiteX34" fmla="*/ 1871472 w 2414016"/>
              <a:gd name="connsiteY34" fmla="*/ 707136 h 707136"/>
              <a:gd name="connsiteX35" fmla="*/ 2414016 w 2414016"/>
              <a:gd name="connsiteY3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414016" h="707136">
                <a:moveTo>
                  <a:pt x="0" y="0"/>
                </a:moveTo>
                <a:cubicBezTo>
                  <a:pt x="67056" y="2032"/>
                  <a:pt x="134179" y="2475"/>
                  <a:pt x="201168" y="6096"/>
                </a:cubicBezTo>
                <a:cubicBezTo>
                  <a:pt x="232122" y="7769"/>
                  <a:pt x="225333" y="18200"/>
                  <a:pt x="256032" y="30480"/>
                </a:cubicBezTo>
                <a:cubicBezTo>
                  <a:pt x="265652" y="34328"/>
                  <a:pt x="276588" y="33599"/>
                  <a:pt x="286512" y="36576"/>
                </a:cubicBezTo>
                <a:cubicBezTo>
                  <a:pt x="296993" y="39720"/>
                  <a:pt x="306708" y="45028"/>
                  <a:pt x="316992" y="48768"/>
                </a:cubicBezTo>
                <a:cubicBezTo>
                  <a:pt x="329070" y="53160"/>
                  <a:pt x="341258" y="57267"/>
                  <a:pt x="353568" y="60960"/>
                </a:cubicBezTo>
                <a:cubicBezTo>
                  <a:pt x="379577" y="68763"/>
                  <a:pt x="386636" y="66570"/>
                  <a:pt x="414528" y="79248"/>
                </a:cubicBezTo>
                <a:cubicBezTo>
                  <a:pt x="492550" y="114712"/>
                  <a:pt x="385391" y="80233"/>
                  <a:pt x="493776" y="121920"/>
                </a:cubicBezTo>
                <a:cubicBezTo>
                  <a:pt x="503447" y="125639"/>
                  <a:pt x="514204" y="125503"/>
                  <a:pt x="524256" y="128016"/>
                </a:cubicBezTo>
                <a:cubicBezTo>
                  <a:pt x="530490" y="129574"/>
                  <a:pt x="536448" y="132080"/>
                  <a:pt x="542544" y="134112"/>
                </a:cubicBezTo>
                <a:cubicBezTo>
                  <a:pt x="591312" y="207264"/>
                  <a:pt x="516128" y="99568"/>
                  <a:pt x="573024" y="164592"/>
                </a:cubicBezTo>
                <a:cubicBezTo>
                  <a:pt x="582673" y="175619"/>
                  <a:pt x="585216" y="193040"/>
                  <a:pt x="597408" y="201168"/>
                </a:cubicBezTo>
                <a:cubicBezTo>
                  <a:pt x="603504" y="205232"/>
                  <a:pt x="610515" y="208179"/>
                  <a:pt x="615696" y="213360"/>
                </a:cubicBezTo>
                <a:cubicBezTo>
                  <a:pt x="622880" y="220544"/>
                  <a:pt x="627372" y="230030"/>
                  <a:pt x="633984" y="237744"/>
                </a:cubicBezTo>
                <a:cubicBezTo>
                  <a:pt x="639595" y="244290"/>
                  <a:pt x="646661" y="249486"/>
                  <a:pt x="652272" y="256032"/>
                </a:cubicBezTo>
                <a:cubicBezTo>
                  <a:pt x="658884" y="263746"/>
                  <a:pt x="663726" y="272898"/>
                  <a:pt x="670560" y="280416"/>
                </a:cubicBezTo>
                <a:cubicBezTo>
                  <a:pt x="684091" y="295300"/>
                  <a:pt x="704236" y="305096"/>
                  <a:pt x="713232" y="323088"/>
                </a:cubicBezTo>
                <a:cubicBezTo>
                  <a:pt x="719328" y="335280"/>
                  <a:pt x="722245" y="349675"/>
                  <a:pt x="731520" y="359664"/>
                </a:cubicBezTo>
                <a:cubicBezTo>
                  <a:pt x="749227" y="378733"/>
                  <a:pt x="774079" y="390031"/>
                  <a:pt x="792480" y="408432"/>
                </a:cubicBezTo>
                <a:cubicBezTo>
                  <a:pt x="800608" y="416560"/>
                  <a:pt x="809295" y="424165"/>
                  <a:pt x="816864" y="432816"/>
                </a:cubicBezTo>
                <a:cubicBezTo>
                  <a:pt x="832359" y="450525"/>
                  <a:pt x="834700" y="457786"/>
                  <a:pt x="847344" y="475488"/>
                </a:cubicBezTo>
                <a:cubicBezTo>
                  <a:pt x="853249" y="483756"/>
                  <a:pt x="858835" y="492320"/>
                  <a:pt x="865632" y="499872"/>
                </a:cubicBezTo>
                <a:cubicBezTo>
                  <a:pt x="877166" y="512688"/>
                  <a:pt x="890753" y="523561"/>
                  <a:pt x="902208" y="536448"/>
                </a:cubicBezTo>
                <a:cubicBezTo>
                  <a:pt x="925428" y="562570"/>
                  <a:pt x="900904" y="550237"/>
                  <a:pt x="932688" y="560832"/>
                </a:cubicBezTo>
                <a:cubicBezTo>
                  <a:pt x="936752" y="566928"/>
                  <a:pt x="939159" y="574543"/>
                  <a:pt x="944880" y="579120"/>
                </a:cubicBezTo>
                <a:cubicBezTo>
                  <a:pt x="949898" y="583134"/>
                  <a:pt x="957421" y="582342"/>
                  <a:pt x="963168" y="585216"/>
                </a:cubicBezTo>
                <a:cubicBezTo>
                  <a:pt x="973766" y="590515"/>
                  <a:pt x="983291" y="597750"/>
                  <a:pt x="993648" y="603504"/>
                </a:cubicBezTo>
                <a:cubicBezTo>
                  <a:pt x="1001592" y="607917"/>
                  <a:pt x="1010054" y="611344"/>
                  <a:pt x="1018032" y="615696"/>
                </a:cubicBezTo>
                <a:cubicBezTo>
                  <a:pt x="1032414" y="623541"/>
                  <a:pt x="1045582" y="633779"/>
                  <a:pt x="1060704" y="640080"/>
                </a:cubicBezTo>
                <a:cubicBezTo>
                  <a:pt x="1120470" y="664983"/>
                  <a:pt x="1060343" y="618563"/>
                  <a:pt x="1139952" y="658368"/>
                </a:cubicBezTo>
                <a:cubicBezTo>
                  <a:pt x="1189780" y="683282"/>
                  <a:pt x="1150181" y="667316"/>
                  <a:pt x="1243584" y="676656"/>
                </a:cubicBezTo>
                <a:cubicBezTo>
                  <a:pt x="1257881" y="678086"/>
                  <a:pt x="1271892" y="682379"/>
                  <a:pt x="1286256" y="682752"/>
                </a:cubicBezTo>
                <a:cubicBezTo>
                  <a:pt x="1428463" y="686446"/>
                  <a:pt x="1570736" y="686816"/>
                  <a:pt x="1712976" y="688848"/>
                </a:cubicBezTo>
                <a:cubicBezTo>
                  <a:pt x="1737360" y="692912"/>
                  <a:pt x="1761571" y="698206"/>
                  <a:pt x="1786128" y="701040"/>
                </a:cubicBezTo>
                <a:cubicBezTo>
                  <a:pt x="1814460" y="704309"/>
                  <a:pt x="1842953" y="706859"/>
                  <a:pt x="1871472" y="707136"/>
                </a:cubicBezTo>
                <a:lnTo>
                  <a:pt x="2414016" y="707136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8B6B752-DF08-63ED-8278-965BD944C731}"/>
              </a:ext>
            </a:extLst>
          </p:cNvPr>
          <p:cNvSpPr/>
          <p:nvPr/>
        </p:nvSpPr>
        <p:spPr>
          <a:xfrm>
            <a:off x="3499104" y="4084251"/>
            <a:ext cx="2889504" cy="871797"/>
          </a:xfrm>
          <a:custGeom>
            <a:avLst/>
            <a:gdLst>
              <a:gd name="connsiteX0" fmla="*/ 0 w 2889504"/>
              <a:gd name="connsiteY0" fmla="*/ 871797 h 871797"/>
              <a:gd name="connsiteX1" fmla="*/ 213360 w 2889504"/>
              <a:gd name="connsiteY1" fmla="*/ 835221 h 871797"/>
              <a:gd name="connsiteX2" fmla="*/ 371856 w 2889504"/>
              <a:gd name="connsiteY2" fmla="*/ 829125 h 871797"/>
              <a:gd name="connsiteX3" fmla="*/ 603504 w 2889504"/>
              <a:gd name="connsiteY3" fmla="*/ 816933 h 871797"/>
              <a:gd name="connsiteX4" fmla="*/ 774192 w 2889504"/>
              <a:gd name="connsiteY4" fmla="*/ 768165 h 871797"/>
              <a:gd name="connsiteX5" fmla="*/ 865632 w 2889504"/>
              <a:gd name="connsiteY5" fmla="*/ 737685 h 871797"/>
              <a:gd name="connsiteX6" fmla="*/ 932688 w 2889504"/>
              <a:gd name="connsiteY6" fmla="*/ 695013 h 871797"/>
              <a:gd name="connsiteX7" fmla="*/ 1005840 w 2889504"/>
              <a:gd name="connsiteY7" fmla="*/ 634053 h 871797"/>
              <a:gd name="connsiteX8" fmla="*/ 1042416 w 2889504"/>
              <a:gd name="connsiteY8" fmla="*/ 609669 h 871797"/>
              <a:gd name="connsiteX9" fmla="*/ 1097280 w 2889504"/>
              <a:gd name="connsiteY9" fmla="*/ 566997 h 871797"/>
              <a:gd name="connsiteX10" fmla="*/ 1133856 w 2889504"/>
              <a:gd name="connsiteY10" fmla="*/ 548709 h 871797"/>
              <a:gd name="connsiteX11" fmla="*/ 1164336 w 2889504"/>
              <a:gd name="connsiteY11" fmla="*/ 518229 h 871797"/>
              <a:gd name="connsiteX12" fmla="*/ 1194816 w 2889504"/>
              <a:gd name="connsiteY12" fmla="*/ 493845 h 871797"/>
              <a:gd name="connsiteX13" fmla="*/ 1213104 w 2889504"/>
              <a:gd name="connsiteY13" fmla="*/ 475557 h 871797"/>
              <a:gd name="connsiteX14" fmla="*/ 1243584 w 2889504"/>
              <a:gd name="connsiteY14" fmla="*/ 451173 h 871797"/>
              <a:gd name="connsiteX15" fmla="*/ 1267968 w 2889504"/>
              <a:gd name="connsiteY15" fmla="*/ 426789 h 871797"/>
              <a:gd name="connsiteX16" fmla="*/ 1341120 w 2889504"/>
              <a:gd name="connsiteY16" fmla="*/ 371925 h 871797"/>
              <a:gd name="connsiteX17" fmla="*/ 1377696 w 2889504"/>
              <a:gd name="connsiteY17" fmla="*/ 341445 h 871797"/>
              <a:gd name="connsiteX18" fmla="*/ 1408176 w 2889504"/>
              <a:gd name="connsiteY18" fmla="*/ 323157 h 871797"/>
              <a:gd name="connsiteX19" fmla="*/ 1481328 w 2889504"/>
              <a:gd name="connsiteY19" fmla="*/ 256101 h 871797"/>
              <a:gd name="connsiteX20" fmla="*/ 1542288 w 2889504"/>
              <a:gd name="connsiteY20" fmla="*/ 201237 h 871797"/>
              <a:gd name="connsiteX21" fmla="*/ 1560576 w 2889504"/>
              <a:gd name="connsiteY21" fmla="*/ 182949 h 871797"/>
              <a:gd name="connsiteX22" fmla="*/ 1578864 w 2889504"/>
              <a:gd name="connsiteY22" fmla="*/ 164661 h 871797"/>
              <a:gd name="connsiteX23" fmla="*/ 1615440 w 2889504"/>
              <a:gd name="connsiteY23" fmla="*/ 140277 h 871797"/>
              <a:gd name="connsiteX24" fmla="*/ 1645920 w 2889504"/>
              <a:gd name="connsiteY24" fmla="*/ 115893 h 871797"/>
              <a:gd name="connsiteX25" fmla="*/ 1712976 w 2889504"/>
              <a:gd name="connsiteY25" fmla="*/ 85413 h 871797"/>
              <a:gd name="connsiteX26" fmla="*/ 1743456 w 2889504"/>
              <a:gd name="connsiteY26" fmla="*/ 67125 h 871797"/>
              <a:gd name="connsiteX27" fmla="*/ 1792224 w 2889504"/>
              <a:gd name="connsiteY27" fmla="*/ 54933 h 871797"/>
              <a:gd name="connsiteX28" fmla="*/ 1865376 w 2889504"/>
              <a:gd name="connsiteY28" fmla="*/ 24453 h 871797"/>
              <a:gd name="connsiteX29" fmla="*/ 1901952 w 2889504"/>
              <a:gd name="connsiteY29" fmla="*/ 18357 h 871797"/>
              <a:gd name="connsiteX30" fmla="*/ 1938528 w 2889504"/>
              <a:gd name="connsiteY30" fmla="*/ 6165 h 871797"/>
              <a:gd name="connsiteX31" fmla="*/ 2889504 w 2889504"/>
              <a:gd name="connsiteY31" fmla="*/ 69 h 87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89504" h="871797">
                <a:moveTo>
                  <a:pt x="0" y="871797"/>
                </a:moveTo>
                <a:cubicBezTo>
                  <a:pt x="71120" y="859605"/>
                  <a:pt x="141673" y="843447"/>
                  <a:pt x="213360" y="835221"/>
                </a:cubicBezTo>
                <a:cubicBezTo>
                  <a:pt x="265886" y="829193"/>
                  <a:pt x="319043" y="831601"/>
                  <a:pt x="371856" y="829125"/>
                </a:cubicBezTo>
                <a:lnTo>
                  <a:pt x="603504" y="816933"/>
                </a:lnTo>
                <a:cubicBezTo>
                  <a:pt x="678154" y="787073"/>
                  <a:pt x="626376" y="806311"/>
                  <a:pt x="774192" y="768165"/>
                </a:cubicBezTo>
                <a:cubicBezTo>
                  <a:pt x="821534" y="755948"/>
                  <a:pt x="822741" y="759131"/>
                  <a:pt x="865632" y="737685"/>
                </a:cubicBezTo>
                <a:cubicBezTo>
                  <a:pt x="878162" y="731420"/>
                  <a:pt x="923991" y="701777"/>
                  <a:pt x="932688" y="695013"/>
                </a:cubicBezTo>
                <a:cubicBezTo>
                  <a:pt x="957743" y="675526"/>
                  <a:pt x="979430" y="651660"/>
                  <a:pt x="1005840" y="634053"/>
                </a:cubicBezTo>
                <a:cubicBezTo>
                  <a:pt x="1018032" y="625925"/>
                  <a:pt x="1030600" y="618334"/>
                  <a:pt x="1042416" y="609669"/>
                </a:cubicBezTo>
                <a:cubicBezTo>
                  <a:pt x="1061099" y="595968"/>
                  <a:pt x="1078003" y="579848"/>
                  <a:pt x="1097280" y="566997"/>
                </a:cubicBezTo>
                <a:cubicBezTo>
                  <a:pt x="1108622" y="559436"/>
                  <a:pt x="1122832" y="556726"/>
                  <a:pt x="1133856" y="548709"/>
                </a:cubicBezTo>
                <a:cubicBezTo>
                  <a:pt x="1145476" y="540258"/>
                  <a:pt x="1153656" y="527841"/>
                  <a:pt x="1164336" y="518229"/>
                </a:cubicBezTo>
                <a:cubicBezTo>
                  <a:pt x="1174007" y="509525"/>
                  <a:pt x="1185024" y="502413"/>
                  <a:pt x="1194816" y="493845"/>
                </a:cubicBezTo>
                <a:cubicBezTo>
                  <a:pt x="1201304" y="488168"/>
                  <a:pt x="1206616" y="481234"/>
                  <a:pt x="1213104" y="475557"/>
                </a:cubicBezTo>
                <a:cubicBezTo>
                  <a:pt x="1222896" y="466989"/>
                  <a:pt x="1233859" y="459817"/>
                  <a:pt x="1243584" y="451173"/>
                </a:cubicBezTo>
                <a:cubicBezTo>
                  <a:pt x="1252175" y="443536"/>
                  <a:pt x="1259377" y="434426"/>
                  <a:pt x="1267968" y="426789"/>
                </a:cubicBezTo>
                <a:cubicBezTo>
                  <a:pt x="1297519" y="400521"/>
                  <a:pt x="1307446" y="397828"/>
                  <a:pt x="1341120" y="371925"/>
                </a:cubicBezTo>
                <a:cubicBezTo>
                  <a:pt x="1353699" y="362249"/>
                  <a:pt x="1364861" y="350780"/>
                  <a:pt x="1377696" y="341445"/>
                </a:cubicBezTo>
                <a:cubicBezTo>
                  <a:pt x="1387278" y="334476"/>
                  <a:pt x="1398469" y="329952"/>
                  <a:pt x="1408176" y="323157"/>
                </a:cubicBezTo>
                <a:cubicBezTo>
                  <a:pt x="1446862" y="296077"/>
                  <a:pt x="1441054" y="292713"/>
                  <a:pt x="1481328" y="256101"/>
                </a:cubicBezTo>
                <a:cubicBezTo>
                  <a:pt x="1586317" y="160657"/>
                  <a:pt x="1385146" y="358379"/>
                  <a:pt x="1542288" y="201237"/>
                </a:cubicBezTo>
                <a:lnTo>
                  <a:pt x="1560576" y="182949"/>
                </a:lnTo>
                <a:cubicBezTo>
                  <a:pt x="1566672" y="176853"/>
                  <a:pt x="1571691" y="169443"/>
                  <a:pt x="1578864" y="164661"/>
                </a:cubicBezTo>
                <a:cubicBezTo>
                  <a:pt x="1591056" y="156533"/>
                  <a:pt x="1603590" y="148895"/>
                  <a:pt x="1615440" y="140277"/>
                </a:cubicBezTo>
                <a:cubicBezTo>
                  <a:pt x="1625963" y="132624"/>
                  <a:pt x="1635094" y="123110"/>
                  <a:pt x="1645920" y="115893"/>
                </a:cubicBezTo>
                <a:cubicBezTo>
                  <a:pt x="1658761" y="107332"/>
                  <a:pt x="1705179" y="89311"/>
                  <a:pt x="1712976" y="85413"/>
                </a:cubicBezTo>
                <a:cubicBezTo>
                  <a:pt x="1723574" y="80114"/>
                  <a:pt x="1732397" y="71378"/>
                  <a:pt x="1743456" y="67125"/>
                </a:cubicBezTo>
                <a:cubicBezTo>
                  <a:pt x="1759095" y="61110"/>
                  <a:pt x="1776408" y="60468"/>
                  <a:pt x="1792224" y="54933"/>
                </a:cubicBezTo>
                <a:cubicBezTo>
                  <a:pt x="1817157" y="46206"/>
                  <a:pt x="1839319" y="28796"/>
                  <a:pt x="1865376" y="24453"/>
                </a:cubicBezTo>
                <a:cubicBezTo>
                  <a:pt x="1877568" y="22421"/>
                  <a:pt x="1889961" y="21355"/>
                  <a:pt x="1901952" y="18357"/>
                </a:cubicBezTo>
                <a:cubicBezTo>
                  <a:pt x="1914420" y="15240"/>
                  <a:pt x="1925682" y="6532"/>
                  <a:pt x="1938528" y="6165"/>
                </a:cubicBezTo>
                <a:cubicBezTo>
                  <a:pt x="2192834" y="-1101"/>
                  <a:pt x="2608577" y="69"/>
                  <a:pt x="2889504" y="69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318AB70-3047-7ACD-ED4D-07825224BE5C}"/>
              </a:ext>
            </a:extLst>
          </p:cNvPr>
          <p:cNvSpPr/>
          <p:nvPr/>
        </p:nvSpPr>
        <p:spPr>
          <a:xfrm>
            <a:off x="3608832" y="4943856"/>
            <a:ext cx="2298192" cy="713988"/>
          </a:xfrm>
          <a:custGeom>
            <a:avLst/>
            <a:gdLst>
              <a:gd name="connsiteX0" fmla="*/ 0 w 2298192"/>
              <a:gd name="connsiteY0" fmla="*/ 0 h 713988"/>
              <a:gd name="connsiteX1" fmla="*/ 396240 w 2298192"/>
              <a:gd name="connsiteY1" fmla="*/ 6096 h 713988"/>
              <a:gd name="connsiteX2" fmla="*/ 499872 w 2298192"/>
              <a:gd name="connsiteY2" fmla="*/ 24384 h 713988"/>
              <a:gd name="connsiteX3" fmla="*/ 762000 w 2298192"/>
              <a:gd name="connsiteY3" fmla="*/ 60960 h 713988"/>
              <a:gd name="connsiteX4" fmla="*/ 810768 w 2298192"/>
              <a:gd name="connsiteY4" fmla="*/ 73152 h 713988"/>
              <a:gd name="connsiteX5" fmla="*/ 896112 w 2298192"/>
              <a:gd name="connsiteY5" fmla="*/ 91440 h 713988"/>
              <a:gd name="connsiteX6" fmla="*/ 920496 w 2298192"/>
              <a:gd name="connsiteY6" fmla="*/ 109728 h 713988"/>
              <a:gd name="connsiteX7" fmla="*/ 957072 w 2298192"/>
              <a:gd name="connsiteY7" fmla="*/ 128016 h 713988"/>
              <a:gd name="connsiteX8" fmla="*/ 1054608 w 2298192"/>
              <a:gd name="connsiteY8" fmla="*/ 207264 h 713988"/>
              <a:gd name="connsiteX9" fmla="*/ 1127760 w 2298192"/>
              <a:gd name="connsiteY9" fmla="*/ 243840 h 713988"/>
              <a:gd name="connsiteX10" fmla="*/ 1152144 w 2298192"/>
              <a:gd name="connsiteY10" fmla="*/ 268224 h 713988"/>
              <a:gd name="connsiteX11" fmla="*/ 1176528 w 2298192"/>
              <a:gd name="connsiteY11" fmla="*/ 286512 h 713988"/>
              <a:gd name="connsiteX12" fmla="*/ 1225296 w 2298192"/>
              <a:gd name="connsiteY12" fmla="*/ 329184 h 713988"/>
              <a:gd name="connsiteX13" fmla="*/ 1280160 w 2298192"/>
              <a:gd name="connsiteY13" fmla="*/ 371856 h 713988"/>
              <a:gd name="connsiteX14" fmla="*/ 1292352 w 2298192"/>
              <a:gd name="connsiteY14" fmla="*/ 396240 h 713988"/>
              <a:gd name="connsiteX15" fmla="*/ 1383792 w 2298192"/>
              <a:gd name="connsiteY15" fmla="*/ 499872 h 713988"/>
              <a:gd name="connsiteX16" fmla="*/ 1438656 w 2298192"/>
              <a:gd name="connsiteY16" fmla="*/ 536448 h 713988"/>
              <a:gd name="connsiteX17" fmla="*/ 1475232 w 2298192"/>
              <a:gd name="connsiteY17" fmla="*/ 573024 h 713988"/>
              <a:gd name="connsiteX18" fmla="*/ 1566672 w 2298192"/>
              <a:gd name="connsiteY18" fmla="*/ 621792 h 713988"/>
              <a:gd name="connsiteX19" fmla="*/ 1597152 w 2298192"/>
              <a:gd name="connsiteY19" fmla="*/ 640080 h 713988"/>
              <a:gd name="connsiteX20" fmla="*/ 1615440 w 2298192"/>
              <a:gd name="connsiteY20" fmla="*/ 652272 h 713988"/>
              <a:gd name="connsiteX21" fmla="*/ 1639824 w 2298192"/>
              <a:gd name="connsiteY21" fmla="*/ 658368 h 713988"/>
              <a:gd name="connsiteX22" fmla="*/ 1792224 w 2298192"/>
              <a:gd name="connsiteY22" fmla="*/ 694944 h 713988"/>
              <a:gd name="connsiteX23" fmla="*/ 1847088 w 2298192"/>
              <a:gd name="connsiteY23" fmla="*/ 707136 h 713988"/>
              <a:gd name="connsiteX24" fmla="*/ 1920240 w 2298192"/>
              <a:gd name="connsiteY24" fmla="*/ 713232 h 713988"/>
              <a:gd name="connsiteX25" fmla="*/ 2298192 w 2298192"/>
              <a:gd name="connsiteY25" fmla="*/ 713232 h 71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98192" h="713988">
                <a:moveTo>
                  <a:pt x="0" y="0"/>
                </a:moveTo>
                <a:cubicBezTo>
                  <a:pt x="132080" y="2032"/>
                  <a:pt x="264242" y="1019"/>
                  <a:pt x="396240" y="6096"/>
                </a:cubicBezTo>
                <a:cubicBezTo>
                  <a:pt x="539178" y="11594"/>
                  <a:pt x="432190" y="14304"/>
                  <a:pt x="499872" y="24384"/>
                </a:cubicBezTo>
                <a:cubicBezTo>
                  <a:pt x="587132" y="37380"/>
                  <a:pt x="676412" y="39563"/>
                  <a:pt x="762000" y="60960"/>
                </a:cubicBezTo>
                <a:cubicBezTo>
                  <a:pt x="778256" y="65024"/>
                  <a:pt x="794371" y="69700"/>
                  <a:pt x="810768" y="73152"/>
                </a:cubicBezTo>
                <a:cubicBezTo>
                  <a:pt x="901299" y="92211"/>
                  <a:pt x="851420" y="76543"/>
                  <a:pt x="896112" y="91440"/>
                </a:cubicBezTo>
                <a:cubicBezTo>
                  <a:pt x="904240" y="97536"/>
                  <a:pt x="911784" y="104501"/>
                  <a:pt x="920496" y="109728"/>
                </a:cubicBezTo>
                <a:cubicBezTo>
                  <a:pt x="932185" y="116741"/>
                  <a:pt x="946048" y="119999"/>
                  <a:pt x="957072" y="128016"/>
                </a:cubicBezTo>
                <a:cubicBezTo>
                  <a:pt x="990951" y="152655"/>
                  <a:pt x="1015384" y="192555"/>
                  <a:pt x="1054608" y="207264"/>
                </a:cubicBezTo>
                <a:cubicBezTo>
                  <a:pt x="1096539" y="222988"/>
                  <a:pt x="1099055" y="218723"/>
                  <a:pt x="1127760" y="243840"/>
                </a:cubicBezTo>
                <a:cubicBezTo>
                  <a:pt x="1136411" y="251409"/>
                  <a:pt x="1143493" y="260655"/>
                  <a:pt x="1152144" y="268224"/>
                </a:cubicBezTo>
                <a:cubicBezTo>
                  <a:pt x="1159790" y="274914"/>
                  <a:pt x="1168723" y="280008"/>
                  <a:pt x="1176528" y="286512"/>
                </a:cubicBezTo>
                <a:cubicBezTo>
                  <a:pt x="1193122" y="300340"/>
                  <a:pt x="1209373" y="314588"/>
                  <a:pt x="1225296" y="329184"/>
                </a:cubicBezTo>
                <a:cubicBezTo>
                  <a:pt x="1266680" y="367119"/>
                  <a:pt x="1230936" y="342322"/>
                  <a:pt x="1280160" y="371856"/>
                </a:cubicBezTo>
                <a:cubicBezTo>
                  <a:pt x="1284224" y="379984"/>
                  <a:pt x="1287179" y="388768"/>
                  <a:pt x="1292352" y="396240"/>
                </a:cubicBezTo>
                <a:cubicBezTo>
                  <a:pt x="1307363" y="417923"/>
                  <a:pt x="1360094" y="485653"/>
                  <a:pt x="1383792" y="499872"/>
                </a:cubicBezTo>
                <a:cubicBezTo>
                  <a:pt x="1403239" y="511540"/>
                  <a:pt x="1421725" y="521210"/>
                  <a:pt x="1438656" y="536448"/>
                </a:cubicBezTo>
                <a:cubicBezTo>
                  <a:pt x="1451472" y="547982"/>
                  <a:pt x="1461328" y="562828"/>
                  <a:pt x="1475232" y="573024"/>
                </a:cubicBezTo>
                <a:cubicBezTo>
                  <a:pt x="1499352" y="590712"/>
                  <a:pt x="1539179" y="606796"/>
                  <a:pt x="1566672" y="621792"/>
                </a:cubicBezTo>
                <a:cubicBezTo>
                  <a:pt x="1577074" y="627466"/>
                  <a:pt x="1587104" y="633800"/>
                  <a:pt x="1597152" y="640080"/>
                </a:cubicBezTo>
                <a:cubicBezTo>
                  <a:pt x="1603365" y="643963"/>
                  <a:pt x="1608706" y="649386"/>
                  <a:pt x="1615440" y="652272"/>
                </a:cubicBezTo>
                <a:cubicBezTo>
                  <a:pt x="1623141" y="655572"/>
                  <a:pt x="1631876" y="655719"/>
                  <a:pt x="1639824" y="658368"/>
                </a:cubicBezTo>
                <a:cubicBezTo>
                  <a:pt x="1752259" y="695846"/>
                  <a:pt x="1609219" y="659751"/>
                  <a:pt x="1792224" y="694944"/>
                </a:cubicBezTo>
                <a:cubicBezTo>
                  <a:pt x="1810621" y="698482"/>
                  <a:pt x="1828542" y="704487"/>
                  <a:pt x="1847088" y="707136"/>
                </a:cubicBezTo>
                <a:cubicBezTo>
                  <a:pt x="1871311" y="710596"/>
                  <a:pt x="1895774" y="712901"/>
                  <a:pt x="1920240" y="713232"/>
                </a:cubicBezTo>
                <a:cubicBezTo>
                  <a:pt x="2046212" y="714934"/>
                  <a:pt x="2172208" y="713232"/>
                  <a:pt x="2298192" y="713232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DCCD423F-7125-87C6-841B-79101FC48671}"/>
              </a:ext>
            </a:extLst>
          </p:cNvPr>
          <p:cNvSpPr/>
          <p:nvPr/>
        </p:nvSpPr>
        <p:spPr>
          <a:xfrm>
            <a:off x="3525520" y="4963160"/>
            <a:ext cx="508000" cy="20792"/>
          </a:xfrm>
          <a:custGeom>
            <a:avLst/>
            <a:gdLst>
              <a:gd name="connsiteX0" fmla="*/ 0 w 508000"/>
              <a:gd name="connsiteY0" fmla="*/ 0 h 20792"/>
              <a:gd name="connsiteX1" fmla="*/ 248920 w 508000"/>
              <a:gd name="connsiteY1" fmla="*/ 15240 h 20792"/>
              <a:gd name="connsiteX2" fmla="*/ 345440 w 508000"/>
              <a:gd name="connsiteY2" fmla="*/ 20320 h 20792"/>
              <a:gd name="connsiteX3" fmla="*/ 508000 w 508000"/>
              <a:gd name="connsiteY3" fmla="*/ 20320 h 2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" h="20792">
                <a:moveTo>
                  <a:pt x="0" y="0"/>
                </a:moveTo>
                <a:lnTo>
                  <a:pt x="248920" y="15240"/>
                </a:lnTo>
                <a:cubicBezTo>
                  <a:pt x="281082" y="17132"/>
                  <a:pt x="313228" y="19688"/>
                  <a:pt x="345440" y="20320"/>
                </a:cubicBezTo>
                <a:cubicBezTo>
                  <a:pt x="399616" y="21382"/>
                  <a:pt x="453813" y="20320"/>
                  <a:pt x="508000" y="2032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466A4D9-FF05-C2C8-93FF-879C1193DBF4}"/>
              </a:ext>
            </a:extLst>
          </p:cNvPr>
          <p:cNvSpPr/>
          <p:nvPr/>
        </p:nvSpPr>
        <p:spPr>
          <a:xfrm>
            <a:off x="3388360" y="4988560"/>
            <a:ext cx="1473200" cy="5080"/>
          </a:xfrm>
          <a:custGeom>
            <a:avLst/>
            <a:gdLst>
              <a:gd name="connsiteX0" fmla="*/ 0 w 1473200"/>
              <a:gd name="connsiteY0" fmla="*/ 5080 h 5080"/>
              <a:gd name="connsiteX1" fmla="*/ 1473200 w 1473200"/>
              <a:gd name="connsiteY1" fmla="*/ 0 h 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3200" h="5080">
                <a:moveTo>
                  <a:pt x="0" y="5080"/>
                </a:moveTo>
                <a:lnTo>
                  <a:pt x="1473200" y="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FE2B952-FF68-54A6-5163-DA63A654198F}"/>
              </a:ext>
            </a:extLst>
          </p:cNvPr>
          <p:cNvSpPr/>
          <p:nvPr/>
        </p:nvSpPr>
        <p:spPr>
          <a:xfrm>
            <a:off x="3439160" y="4993640"/>
            <a:ext cx="2722880" cy="20320"/>
          </a:xfrm>
          <a:custGeom>
            <a:avLst/>
            <a:gdLst>
              <a:gd name="connsiteX0" fmla="*/ 0 w 2722880"/>
              <a:gd name="connsiteY0" fmla="*/ 20320 h 20320"/>
              <a:gd name="connsiteX1" fmla="*/ 1793240 w 2722880"/>
              <a:gd name="connsiteY1" fmla="*/ 15240 h 20320"/>
              <a:gd name="connsiteX2" fmla="*/ 2037080 w 2722880"/>
              <a:gd name="connsiteY2" fmla="*/ 5080 h 20320"/>
              <a:gd name="connsiteX3" fmla="*/ 2057400 w 2722880"/>
              <a:gd name="connsiteY3" fmla="*/ 0 h 20320"/>
              <a:gd name="connsiteX4" fmla="*/ 2722880 w 2722880"/>
              <a:gd name="connsiteY4" fmla="*/ 0 h 2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880" h="20320">
                <a:moveTo>
                  <a:pt x="0" y="20320"/>
                </a:moveTo>
                <a:lnTo>
                  <a:pt x="1793240" y="15240"/>
                </a:lnTo>
                <a:cubicBezTo>
                  <a:pt x="1874588" y="14631"/>
                  <a:pt x="1955865" y="9766"/>
                  <a:pt x="2037080" y="5080"/>
                </a:cubicBezTo>
                <a:cubicBezTo>
                  <a:pt x="2044050" y="4678"/>
                  <a:pt x="2050418" y="52"/>
                  <a:pt x="2057400" y="0"/>
                </a:cubicBezTo>
                <a:lnTo>
                  <a:pt x="2722880" y="0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98EB64-0801-39E1-EABB-FC1CAE8B82D2}"/>
              </a:ext>
            </a:extLst>
          </p:cNvPr>
          <p:cNvSpPr txBox="1"/>
          <p:nvPr/>
        </p:nvSpPr>
        <p:spPr>
          <a:xfrm>
            <a:off x="5266367" y="2944436"/>
            <a:ext cx="2946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모든 경로는 </a:t>
            </a:r>
            <a:r>
              <a:rPr lang="ko-KR" altLang="en-US" b="1" dirty="0" err="1"/>
              <a:t>비용값을</a:t>
            </a:r>
            <a:r>
              <a:rPr lang="ko-KR" altLang="en-US" b="1" dirty="0"/>
              <a:t> 가지고 있음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9D3FCE7-0807-2181-7575-069055DFA575}"/>
              </a:ext>
            </a:extLst>
          </p:cNvPr>
          <p:cNvCxnSpPr/>
          <p:nvPr/>
        </p:nvCxnSpPr>
        <p:spPr>
          <a:xfrm>
            <a:off x="10357823" y="3856383"/>
            <a:ext cx="6187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E4761BA-A139-FF97-91C5-5CACBC763C19}"/>
              </a:ext>
            </a:extLst>
          </p:cNvPr>
          <p:cNvCxnSpPr/>
          <p:nvPr/>
        </p:nvCxnSpPr>
        <p:spPr>
          <a:xfrm>
            <a:off x="10357822" y="5166194"/>
            <a:ext cx="61872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873299E-DA1F-B0D4-31F7-C70C3348DD13}"/>
              </a:ext>
            </a:extLst>
          </p:cNvPr>
          <p:cNvCxnSpPr/>
          <p:nvPr/>
        </p:nvCxnSpPr>
        <p:spPr>
          <a:xfrm>
            <a:off x="10357822" y="4539883"/>
            <a:ext cx="61872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34E881E-97F4-BB1E-1010-EF7198281BEC}"/>
              </a:ext>
            </a:extLst>
          </p:cNvPr>
          <p:cNvSpPr txBox="1"/>
          <p:nvPr/>
        </p:nvSpPr>
        <p:spPr>
          <a:xfrm>
            <a:off x="11068115" y="3676149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 = 2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7F7B8-DE30-0E9A-1445-0E0CC1E0DC72}"/>
              </a:ext>
            </a:extLst>
          </p:cNvPr>
          <p:cNvSpPr txBox="1"/>
          <p:nvPr/>
        </p:nvSpPr>
        <p:spPr>
          <a:xfrm>
            <a:off x="11146300" y="439471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 = 3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CE71C4-0E6B-B291-7C5E-4513C7694328}"/>
              </a:ext>
            </a:extLst>
          </p:cNvPr>
          <p:cNvSpPr txBox="1"/>
          <p:nvPr/>
        </p:nvSpPr>
        <p:spPr>
          <a:xfrm>
            <a:off x="11146300" y="5126600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 = 4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469809-F1D6-98E9-6B96-1A22BBBAFBD7}"/>
              </a:ext>
            </a:extLst>
          </p:cNvPr>
          <p:cNvSpPr txBox="1"/>
          <p:nvPr/>
        </p:nvSpPr>
        <p:spPr>
          <a:xfrm>
            <a:off x="10284897" y="5744104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종단 시간이 길수록</a:t>
            </a:r>
            <a:endParaRPr lang="en-US" altLang="ko-KR" b="1" dirty="0"/>
          </a:p>
          <a:p>
            <a:pPr algn="ctr"/>
            <a:r>
              <a:rPr lang="ko-KR" altLang="en-US" b="1" dirty="0"/>
              <a:t>먼 </a:t>
            </a:r>
            <a:r>
              <a:rPr lang="ko-KR" altLang="en-US" b="1" dirty="0" err="1"/>
              <a:t>종단점</a:t>
            </a:r>
            <a:endParaRPr lang="en-US" altLang="ko-KR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7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7" name="Google Shape;467;p2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68" name="Google Shape;468;p27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9" name="Google Shape;469;p2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70" name="Google Shape;470;p2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27"/>
          <p:cNvGrpSpPr/>
          <p:nvPr/>
        </p:nvGrpSpPr>
        <p:grpSpPr>
          <a:xfrm>
            <a:off x="541891" y="1430219"/>
            <a:ext cx="10526224" cy="723300"/>
            <a:chOff x="541891" y="1430219"/>
            <a:chExt cx="10526224" cy="723300"/>
          </a:xfrm>
        </p:grpSpPr>
        <p:sp>
          <p:nvSpPr>
            <p:cNvPr id="474" name="Google Shape;474;p27"/>
            <p:cNvSpPr txBox="1"/>
            <p:nvPr/>
          </p:nvSpPr>
          <p:spPr>
            <a:xfrm>
              <a:off x="743615" y="1430219"/>
              <a:ext cx="103245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비용함수 </a:t>
              </a: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Trajectory Planning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76" name="Google Shape;476;p27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7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478" name="Google Shape;478;p27" descr="EMB0000378c3f3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0" name="Google Shape;480;p27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 txBox="1"/>
          <p:nvPr/>
        </p:nvSpPr>
        <p:spPr>
          <a:xfrm>
            <a:off x="7216425" y="2907950"/>
            <a:ext cx="470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27"/>
          <p:cNvSpPr txBox="1"/>
          <p:nvPr/>
        </p:nvSpPr>
        <p:spPr>
          <a:xfrm>
            <a:off x="1461721" y="2022790"/>
            <a:ext cx="8212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종방향</a:t>
            </a: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횡방향 </a:t>
            </a:r>
            <a:endParaRPr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4" name="Google Shape;484;p27"/>
          <p:cNvPicPr preferRelativeResize="0"/>
          <p:nvPr/>
        </p:nvPicPr>
        <p:blipFill>
          <a:blip r:embed="rId6">
            <a:alphaModFix/>
          </a:blip>
          <a:srcRect t="-10677" b="33457"/>
          <a:stretch>
            <a:fillRect/>
          </a:stretch>
        </p:blipFill>
        <p:spPr>
          <a:xfrm>
            <a:off x="2973995" y="1988840"/>
            <a:ext cx="6467475" cy="3479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57B8A2-8DDF-D981-6347-FF00FA835B70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35D40F83-A448-EA8E-A4CA-221EE4E2C9DA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EF9DCA2E-C2C1-9FEC-7B02-63ACE0576C83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0C56A2F-AE2C-9336-4AA3-7CF15916D03C}"/>
              </a:ext>
            </a:extLst>
          </p:cNvPr>
          <p:cNvSpPr txBox="1"/>
          <p:nvPr/>
        </p:nvSpPr>
        <p:spPr>
          <a:xfrm>
            <a:off x="4598856" y="2291008"/>
            <a:ext cx="57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Jerk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term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1E6A4-CE68-6E18-6550-9517C5D576DB}"/>
              </a:ext>
            </a:extLst>
          </p:cNvPr>
          <p:cNvSpPr txBox="1"/>
          <p:nvPr/>
        </p:nvSpPr>
        <p:spPr>
          <a:xfrm>
            <a:off x="6096000" y="2310409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목표 속도</a:t>
            </a:r>
            <a:endParaRPr lang="en-US" altLang="ko-KR" dirty="0"/>
          </a:p>
          <a:p>
            <a:pPr algn="ctr"/>
            <a:r>
              <a:rPr lang="en-US" altLang="ko-KR" dirty="0"/>
              <a:t>term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BD567-8C70-5CD9-688E-948213767A11}"/>
              </a:ext>
            </a:extLst>
          </p:cNvPr>
          <p:cNvSpPr txBox="1"/>
          <p:nvPr/>
        </p:nvSpPr>
        <p:spPr>
          <a:xfrm>
            <a:off x="4598856" y="4324806"/>
            <a:ext cx="57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Jerk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term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306A6-C5BA-96D2-FA95-1F01B65519CD}"/>
              </a:ext>
            </a:extLst>
          </p:cNvPr>
          <p:cNvSpPr txBox="1"/>
          <p:nvPr/>
        </p:nvSpPr>
        <p:spPr>
          <a:xfrm>
            <a:off x="7473806" y="231593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경로길이</a:t>
            </a:r>
            <a:endParaRPr lang="en-US" altLang="ko-KR" dirty="0"/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시간</a:t>
            </a:r>
            <a:r>
              <a:rPr lang="en-US" altLang="ko-KR" sz="1050" dirty="0"/>
              <a:t>)</a:t>
            </a:r>
          </a:p>
          <a:p>
            <a:pPr algn="ctr"/>
            <a:r>
              <a:rPr lang="en-US" altLang="ko-KR" dirty="0"/>
              <a:t>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6336A-4D9F-DE0B-4AF8-2F2EF36225C7}"/>
              </a:ext>
            </a:extLst>
          </p:cNvPr>
          <p:cNvSpPr txBox="1"/>
          <p:nvPr/>
        </p:nvSpPr>
        <p:spPr>
          <a:xfrm>
            <a:off x="5756328" y="4324806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경로길이</a:t>
            </a:r>
            <a:endParaRPr lang="en-US" altLang="ko-KR" dirty="0"/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시간</a:t>
            </a:r>
            <a:r>
              <a:rPr lang="en-US" altLang="ko-KR" sz="1050" dirty="0"/>
              <a:t>)</a:t>
            </a:r>
          </a:p>
          <a:p>
            <a:pPr algn="ctr"/>
            <a:r>
              <a:rPr lang="en-US" altLang="ko-KR" dirty="0"/>
              <a:t>term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6447F-B370-683F-A8DF-C88A4C9B29BA}"/>
              </a:ext>
            </a:extLst>
          </p:cNvPr>
          <p:cNvSpPr txBox="1"/>
          <p:nvPr/>
        </p:nvSpPr>
        <p:spPr>
          <a:xfrm>
            <a:off x="7293592" y="442524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차선</a:t>
            </a:r>
            <a:endParaRPr lang="en-US" altLang="ko-KR" sz="1050" dirty="0"/>
          </a:p>
          <a:p>
            <a:pPr algn="ctr"/>
            <a:r>
              <a:rPr lang="en-US" altLang="ko-KR" dirty="0"/>
              <a:t>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F61282-613A-99E1-4177-01FFFFBC3CF5}"/>
                  </a:ext>
                </a:extLst>
              </p:cNvPr>
              <p:cNvSpPr txBox="1"/>
              <p:nvPr/>
            </p:nvSpPr>
            <p:spPr>
              <a:xfrm>
                <a:off x="7974528" y="4940237"/>
                <a:ext cx="2079800" cy="325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𝑔𝑙𝑜𝑏𝑎𝑙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𝑝𝑎𝑡h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F61282-613A-99E1-4177-01FFFFBC3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28" y="4940237"/>
                <a:ext cx="2079800" cy="325282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7ED8CD46-0724-0444-21FC-7B3334479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5461" y="5443823"/>
            <a:ext cx="1514166" cy="99451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CF00C2-E8A1-5348-C40F-6CC3B716BFEF}"/>
              </a:ext>
            </a:extLst>
          </p:cNvPr>
          <p:cNvSpPr/>
          <p:nvPr/>
        </p:nvSpPr>
        <p:spPr>
          <a:xfrm>
            <a:off x="6907530" y="5305139"/>
            <a:ext cx="2802269" cy="7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B2A800-DE52-1007-A8F4-28C5D266C72D}"/>
              </a:ext>
            </a:extLst>
          </p:cNvPr>
          <p:cNvSpPr/>
          <p:nvPr/>
        </p:nvSpPr>
        <p:spPr>
          <a:xfrm>
            <a:off x="8229601" y="4948469"/>
            <a:ext cx="1722120" cy="33447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8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1" name="Google Shape;491;p2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92" name="Google Shape;492;p28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28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94" name="Google Shape;494;p2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8"/>
          <p:cNvGrpSpPr/>
          <p:nvPr/>
        </p:nvGrpSpPr>
        <p:grpSpPr>
          <a:xfrm>
            <a:off x="541891" y="1419440"/>
            <a:ext cx="10487732" cy="723300"/>
            <a:chOff x="541891" y="1419440"/>
            <a:chExt cx="10487732" cy="723300"/>
          </a:xfrm>
        </p:grpSpPr>
        <p:sp>
          <p:nvSpPr>
            <p:cNvPr id="498" name="Google Shape;498;p28"/>
            <p:cNvSpPr txBox="1"/>
            <p:nvPr/>
          </p:nvSpPr>
          <p:spPr>
            <a:xfrm>
              <a:off x="705123" y="1419440"/>
              <a:ext cx="103245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제약조건 </a:t>
              </a:r>
              <a:r>
                <a:rPr lang="ko-KR" sz="1800" b="1" dirty="0" err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Trajectory</a:t>
              </a:r>
              <a:r>
                <a:rPr lang="ko-KR" sz="18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1800" b="1" dirty="0" err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Planning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00" name="Google Shape;500;p28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28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502" name="Google Shape;502;p28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28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8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8"/>
          <p:cNvSpPr txBox="1"/>
          <p:nvPr/>
        </p:nvSpPr>
        <p:spPr>
          <a:xfrm>
            <a:off x="7216425" y="2907950"/>
            <a:ext cx="470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7" name="Google Shape;50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7863" y="1988850"/>
            <a:ext cx="6194299" cy="482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EB0B70-7227-33F2-2A33-91672F251E06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26372FAD-6269-E80C-D4FC-D7013D1FB27B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08ECCEF8-4A6A-2F74-8B0A-C22D8A924B45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1A2EFA-D84E-B160-4274-B3A72E21AA39}"/>
              </a:ext>
            </a:extLst>
          </p:cNvPr>
          <p:cNvGrpSpPr/>
          <p:nvPr/>
        </p:nvGrpSpPr>
        <p:grpSpPr>
          <a:xfrm>
            <a:off x="6195060" y="4704081"/>
            <a:ext cx="4038600" cy="930960"/>
            <a:chOff x="4175760" y="4704080"/>
            <a:chExt cx="4038600" cy="1026471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824A74B-933D-54BC-231D-9F0851CA0243}"/>
                </a:ext>
              </a:extLst>
            </p:cNvPr>
            <p:cNvSpPr/>
            <p:nvPr/>
          </p:nvSpPr>
          <p:spPr>
            <a:xfrm>
              <a:off x="4175760" y="4704080"/>
              <a:ext cx="2357120" cy="1026471"/>
            </a:xfrm>
            <a:custGeom>
              <a:avLst/>
              <a:gdLst>
                <a:gd name="connsiteX0" fmla="*/ 0 w 2357120"/>
                <a:gd name="connsiteY0" fmla="*/ 0 h 1026471"/>
                <a:gd name="connsiteX1" fmla="*/ 50800 w 2357120"/>
                <a:gd name="connsiteY1" fmla="*/ 40640 h 1026471"/>
                <a:gd name="connsiteX2" fmla="*/ 101600 w 2357120"/>
                <a:gd name="connsiteY2" fmla="*/ 71120 h 1026471"/>
                <a:gd name="connsiteX3" fmla="*/ 132080 w 2357120"/>
                <a:gd name="connsiteY3" fmla="*/ 101600 h 1026471"/>
                <a:gd name="connsiteX4" fmla="*/ 162560 w 2357120"/>
                <a:gd name="connsiteY4" fmla="*/ 121920 h 1026471"/>
                <a:gd name="connsiteX5" fmla="*/ 193040 w 2357120"/>
                <a:gd name="connsiteY5" fmla="*/ 152400 h 1026471"/>
                <a:gd name="connsiteX6" fmla="*/ 264160 w 2357120"/>
                <a:gd name="connsiteY6" fmla="*/ 203200 h 1026471"/>
                <a:gd name="connsiteX7" fmla="*/ 335280 w 2357120"/>
                <a:gd name="connsiteY7" fmla="*/ 274320 h 1026471"/>
                <a:gd name="connsiteX8" fmla="*/ 426720 w 2357120"/>
                <a:gd name="connsiteY8" fmla="*/ 365760 h 1026471"/>
                <a:gd name="connsiteX9" fmla="*/ 528320 w 2357120"/>
                <a:gd name="connsiteY9" fmla="*/ 467360 h 1026471"/>
                <a:gd name="connsiteX10" fmla="*/ 579120 w 2357120"/>
                <a:gd name="connsiteY10" fmla="*/ 518160 h 1026471"/>
                <a:gd name="connsiteX11" fmla="*/ 609600 w 2357120"/>
                <a:gd name="connsiteY11" fmla="*/ 548640 h 1026471"/>
                <a:gd name="connsiteX12" fmla="*/ 660400 w 2357120"/>
                <a:gd name="connsiteY12" fmla="*/ 609600 h 1026471"/>
                <a:gd name="connsiteX13" fmla="*/ 690880 w 2357120"/>
                <a:gd name="connsiteY13" fmla="*/ 650240 h 1026471"/>
                <a:gd name="connsiteX14" fmla="*/ 741680 w 2357120"/>
                <a:gd name="connsiteY14" fmla="*/ 690880 h 1026471"/>
                <a:gd name="connsiteX15" fmla="*/ 782320 w 2357120"/>
                <a:gd name="connsiteY15" fmla="*/ 741680 h 1026471"/>
                <a:gd name="connsiteX16" fmla="*/ 843280 w 2357120"/>
                <a:gd name="connsiteY16" fmla="*/ 782320 h 1026471"/>
                <a:gd name="connsiteX17" fmla="*/ 1005840 w 2357120"/>
                <a:gd name="connsiteY17" fmla="*/ 914400 h 1026471"/>
                <a:gd name="connsiteX18" fmla="*/ 1076960 w 2357120"/>
                <a:gd name="connsiteY18" fmla="*/ 934720 h 1026471"/>
                <a:gd name="connsiteX19" fmla="*/ 1259840 w 2357120"/>
                <a:gd name="connsiteY19" fmla="*/ 995680 h 1026471"/>
                <a:gd name="connsiteX20" fmla="*/ 1371600 w 2357120"/>
                <a:gd name="connsiteY20" fmla="*/ 1005840 h 1026471"/>
                <a:gd name="connsiteX21" fmla="*/ 2357120 w 2357120"/>
                <a:gd name="connsiteY21" fmla="*/ 1016000 h 102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57120" h="1026471">
                  <a:moveTo>
                    <a:pt x="0" y="0"/>
                  </a:moveTo>
                  <a:cubicBezTo>
                    <a:pt x="16933" y="13547"/>
                    <a:pt x="33035" y="28204"/>
                    <a:pt x="50800" y="40640"/>
                  </a:cubicBezTo>
                  <a:cubicBezTo>
                    <a:pt x="66978" y="51964"/>
                    <a:pt x="85802" y="59272"/>
                    <a:pt x="101600" y="71120"/>
                  </a:cubicBezTo>
                  <a:cubicBezTo>
                    <a:pt x="113095" y="79741"/>
                    <a:pt x="121042" y="92402"/>
                    <a:pt x="132080" y="101600"/>
                  </a:cubicBezTo>
                  <a:cubicBezTo>
                    <a:pt x="141461" y="109417"/>
                    <a:pt x="153179" y="114103"/>
                    <a:pt x="162560" y="121920"/>
                  </a:cubicBezTo>
                  <a:cubicBezTo>
                    <a:pt x="173598" y="131118"/>
                    <a:pt x="181820" y="143424"/>
                    <a:pt x="193040" y="152400"/>
                  </a:cubicBezTo>
                  <a:cubicBezTo>
                    <a:pt x="215789" y="170599"/>
                    <a:pt x="240453" y="186267"/>
                    <a:pt x="264160" y="203200"/>
                  </a:cubicBezTo>
                  <a:cubicBezTo>
                    <a:pt x="304153" y="263190"/>
                    <a:pt x="261370" y="205689"/>
                    <a:pt x="335280" y="274320"/>
                  </a:cubicBezTo>
                  <a:cubicBezTo>
                    <a:pt x="366867" y="303651"/>
                    <a:pt x="396240" y="335280"/>
                    <a:pt x="426720" y="365760"/>
                  </a:cubicBezTo>
                  <a:lnTo>
                    <a:pt x="528320" y="467360"/>
                  </a:lnTo>
                  <a:lnTo>
                    <a:pt x="579120" y="518160"/>
                  </a:lnTo>
                  <a:cubicBezTo>
                    <a:pt x="589280" y="528320"/>
                    <a:pt x="600402" y="537602"/>
                    <a:pt x="609600" y="548640"/>
                  </a:cubicBezTo>
                  <a:cubicBezTo>
                    <a:pt x="626533" y="568960"/>
                    <a:pt x="643876" y="588945"/>
                    <a:pt x="660400" y="609600"/>
                  </a:cubicBezTo>
                  <a:cubicBezTo>
                    <a:pt x="670978" y="622823"/>
                    <a:pt x="678906" y="638266"/>
                    <a:pt x="690880" y="650240"/>
                  </a:cubicBezTo>
                  <a:cubicBezTo>
                    <a:pt x="706214" y="665574"/>
                    <a:pt x="726346" y="675546"/>
                    <a:pt x="741680" y="690880"/>
                  </a:cubicBezTo>
                  <a:cubicBezTo>
                    <a:pt x="757014" y="706214"/>
                    <a:pt x="766201" y="727173"/>
                    <a:pt x="782320" y="741680"/>
                  </a:cubicBezTo>
                  <a:cubicBezTo>
                    <a:pt x="800472" y="758017"/>
                    <a:pt x="823956" y="767387"/>
                    <a:pt x="843280" y="782320"/>
                  </a:cubicBezTo>
                  <a:cubicBezTo>
                    <a:pt x="898526" y="825010"/>
                    <a:pt x="947360" y="876261"/>
                    <a:pt x="1005840" y="914400"/>
                  </a:cubicBezTo>
                  <a:cubicBezTo>
                    <a:pt x="1026492" y="927868"/>
                    <a:pt x="1053741" y="926428"/>
                    <a:pt x="1076960" y="934720"/>
                  </a:cubicBezTo>
                  <a:cubicBezTo>
                    <a:pt x="1179681" y="971406"/>
                    <a:pt x="1129022" y="971895"/>
                    <a:pt x="1259840" y="995680"/>
                  </a:cubicBezTo>
                  <a:cubicBezTo>
                    <a:pt x="1296644" y="1002372"/>
                    <a:pt x="1334362" y="1002293"/>
                    <a:pt x="1371600" y="1005840"/>
                  </a:cubicBezTo>
                  <a:cubicBezTo>
                    <a:pt x="1786117" y="1045318"/>
                    <a:pt x="1268288" y="1016000"/>
                    <a:pt x="2357120" y="101600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4BF6589-3EF3-2E9A-73A1-C2C7DE20CFF3}"/>
                </a:ext>
              </a:extLst>
            </p:cNvPr>
            <p:cNvCxnSpPr>
              <a:stCxn id="23" idx="21"/>
            </p:cNvCxnSpPr>
            <p:nvPr/>
          </p:nvCxnSpPr>
          <p:spPr>
            <a:xfrm>
              <a:off x="6532880" y="5720080"/>
              <a:ext cx="1681480" cy="10471"/>
            </a:xfrm>
            <a:prstGeom prst="line">
              <a:avLst/>
            </a:prstGeom>
            <a:ln w="38100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3" name="Google Shape;513;p29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4" name="Google Shape;514;p2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15" name="Google Shape;515;p2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2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17" name="Google Shape;517;p2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p29"/>
          <p:cNvGrpSpPr/>
          <p:nvPr/>
        </p:nvGrpSpPr>
        <p:grpSpPr>
          <a:xfrm>
            <a:off x="541891" y="1430219"/>
            <a:ext cx="10526224" cy="723300"/>
            <a:chOff x="541891" y="1430219"/>
            <a:chExt cx="10526224" cy="723300"/>
          </a:xfrm>
        </p:grpSpPr>
        <p:sp>
          <p:nvSpPr>
            <p:cNvPr id="521" name="Google Shape;521;p29"/>
            <p:cNvSpPr txBox="1"/>
            <p:nvPr/>
          </p:nvSpPr>
          <p:spPr>
            <a:xfrm>
              <a:off x="743615" y="1430219"/>
              <a:ext cx="103245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제약조건-충돌 </a:t>
              </a: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Trajectory Planning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23" name="Google Shape;523;p29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29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525" name="Google Shape;525;p29" descr="EMB0000378c3f3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7" name="Google Shape;527;p29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 txBox="1"/>
          <p:nvPr/>
        </p:nvSpPr>
        <p:spPr>
          <a:xfrm>
            <a:off x="7216425" y="2907950"/>
            <a:ext cx="470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0" name="Google Shape;53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4742" y="2135921"/>
            <a:ext cx="6981825" cy="1428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29D9FF-995A-12AD-CE60-4DA7AAB2B5AA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FF1080CB-E223-134C-F770-6258440729AD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8BE1739F-032D-559C-C79F-2AD0681ECFD8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4803215-4052-3B44-41EB-1264DA654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0533" y="4344986"/>
            <a:ext cx="1596575" cy="776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31985C-F8E0-0B23-2796-2CF08D898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51506">
            <a:off x="5384860" y="4344986"/>
            <a:ext cx="1596575" cy="7767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0F1CED-A2A4-2765-9216-CD03A1AC73CE}"/>
              </a:ext>
            </a:extLst>
          </p:cNvPr>
          <p:cNvGrpSpPr/>
          <p:nvPr/>
        </p:nvGrpSpPr>
        <p:grpSpPr>
          <a:xfrm>
            <a:off x="4175760" y="4704080"/>
            <a:ext cx="4094120" cy="1026471"/>
            <a:chOff x="4175760" y="4704080"/>
            <a:chExt cx="4038600" cy="1026471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8776A3E-D34C-31CC-F56E-01213A295C2F}"/>
                </a:ext>
              </a:extLst>
            </p:cNvPr>
            <p:cNvSpPr/>
            <p:nvPr/>
          </p:nvSpPr>
          <p:spPr>
            <a:xfrm>
              <a:off x="4175760" y="4704080"/>
              <a:ext cx="2357120" cy="1026471"/>
            </a:xfrm>
            <a:custGeom>
              <a:avLst/>
              <a:gdLst>
                <a:gd name="connsiteX0" fmla="*/ 0 w 2357120"/>
                <a:gd name="connsiteY0" fmla="*/ 0 h 1026471"/>
                <a:gd name="connsiteX1" fmla="*/ 50800 w 2357120"/>
                <a:gd name="connsiteY1" fmla="*/ 40640 h 1026471"/>
                <a:gd name="connsiteX2" fmla="*/ 101600 w 2357120"/>
                <a:gd name="connsiteY2" fmla="*/ 71120 h 1026471"/>
                <a:gd name="connsiteX3" fmla="*/ 132080 w 2357120"/>
                <a:gd name="connsiteY3" fmla="*/ 101600 h 1026471"/>
                <a:gd name="connsiteX4" fmla="*/ 162560 w 2357120"/>
                <a:gd name="connsiteY4" fmla="*/ 121920 h 1026471"/>
                <a:gd name="connsiteX5" fmla="*/ 193040 w 2357120"/>
                <a:gd name="connsiteY5" fmla="*/ 152400 h 1026471"/>
                <a:gd name="connsiteX6" fmla="*/ 264160 w 2357120"/>
                <a:gd name="connsiteY6" fmla="*/ 203200 h 1026471"/>
                <a:gd name="connsiteX7" fmla="*/ 335280 w 2357120"/>
                <a:gd name="connsiteY7" fmla="*/ 274320 h 1026471"/>
                <a:gd name="connsiteX8" fmla="*/ 426720 w 2357120"/>
                <a:gd name="connsiteY8" fmla="*/ 365760 h 1026471"/>
                <a:gd name="connsiteX9" fmla="*/ 528320 w 2357120"/>
                <a:gd name="connsiteY9" fmla="*/ 467360 h 1026471"/>
                <a:gd name="connsiteX10" fmla="*/ 579120 w 2357120"/>
                <a:gd name="connsiteY10" fmla="*/ 518160 h 1026471"/>
                <a:gd name="connsiteX11" fmla="*/ 609600 w 2357120"/>
                <a:gd name="connsiteY11" fmla="*/ 548640 h 1026471"/>
                <a:gd name="connsiteX12" fmla="*/ 660400 w 2357120"/>
                <a:gd name="connsiteY12" fmla="*/ 609600 h 1026471"/>
                <a:gd name="connsiteX13" fmla="*/ 690880 w 2357120"/>
                <a:gd name="connsiteY13" fmla="*/ 650240 h 1026471"/>
                <a:gd name="connsiteX14" fmla="*/ 741680 w 2357120"/>
                <a:gd name="connsiteY14" fmla="*/ 690880 h 1026471"/>
                <a:gd name="connsiteX15" fmla="*/ 782320 w 2357120"/>
                <a:gd name="connsiteY15" fmla="*/ 741680 h 1026471"/>
                <a:gd name="connsiteX16" fmla="*/ 843280 w 2357120"/>
                <a:gd name="connsiteY16" fmla="*/ 782320 h 1026471"/>
                <a:gd name="connsiteX17" fmla="*/ 1005840 w 2357120"/>
                <a:gd name="connsiteY17" fmla="*/ 914400 h 1026471"/>
                <a:gd name="connsiteX18" fmla="*/ 1076960 w 2357120"/>
                <a:gd name="connsiteY18" fmla="*/ 934720 h 1026471"/>
                <a:gd name="connsiteX19" fmla="*/ 1259840 w 2357120"/>
                <a:gd name="connsiteY19" fmla="*/ 995680 h 1026471"/>
                <a:gd name="connsiteX20" fmla="*/ 1371600 w 2357120"/>
                <a:gd name="connsiteY20" fmla="*/ 1005840 h 1026471"/>
                <a:gd name="connsiteX21" fmla="*/ 2357120 w 2357120"/>
                <a:gd name="connsiteY21" fmla="*/ 1016000 h 102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57120" h="1026471">
                  <a:moveTo>
                    <a:pt x="0" y="0"/>
                  </a:moveTo>
                  <a:cubicBezTo>
                    <a:pt x="16933" y="13547"/>
                    <a:pt x="33035" y="28204"/>
                    <a:pt x="50800" y="40640"/>
                  </a:cubicBezTo>
                  <a:cubicBezTo>
                    <a:pt x="66978" y="51964"/>
                    <a:pt x="85802" y="59272"/>
                    <a:pt x="101600" y="71120"/>
                  </a:cubicBezTo>
                  <a:cubicBezTo>
                    <a:pt x="113095" y="79741"/>
                    <a:pt x="121042" y="92402"/>
                    <a:pt x="132080" y="101600"/>
                  </a:cubicBezTo>
                  <a:cubicBezTo>
                    <a:pt x="141461" y="109417"/>
                    <a:pt x="153179" y="114103"/>
                    <a:pt x="162560" y="121920"/>
                  </a:cubicBezTo>
                  <a:cubicBezTo>
                    <a:pt x="173598" y="131118"/>
                    <a:pt x="181820" y="143424"/>
                    <a:pt x="193040" y="152400"/>
                  </a:cubicBezTo>
                  <a:cubicBezTo>
                    <a:pt x="215789" y="170599"/>
                    <a:pt x="240453" y="186267"/>
                    <a:pt x="264160" y="203200"/>
                  </a:cubicBezTo>
                  <a:cubicBezTo>
                    <a:pt x="304153" y="263190"/>
                    <a:pt x="261370" y="205689"/>
                    <a:pt x="335280" y="274320"/>
                  </a:cubicBezTo>
                  <a:cubicBezTo>
                    <a:pt x="366867" y="303651"/>
                    <a:pt x="396240" y="335280"/>
                    <a:pt x="426720" y="365760"/>
                  </a:cubicBezTo>
                  <a:lnTo>
                    <a:pt x="528320" y="467360"/>
                  </a:lnTo>
                  <a:lnTo>
                    <a:pt x="579120" y="518160"/>
                  </a:lnTo>
                  <a:cubicBezTo>
                    <a:pt x="589280" y="528320"/>
                    <a:pt x="600402" y="537602"/>
                    <a:pt x="609600" y="548640"/>
                  </a:cubicBezTo>
                  <a:cubicBezTo>
                    <a:pt x="626533" y="568960"/>
                    <a:pt x="643876" y="588945"/>
                    <a:pt x="660400" y="609600"/>
                  </a:cubicBezTo>
                  <a:cubicBezTo>
                    <a:pt x="670978" y="622823"/>
                    <a:pt x="678906" y="638266"/>
                    <a:pt x="690880" y="650240"/>
                  </a:cubicBezTo>
                  <a:cubicBezTo>
                    <a:pt x="706214" y="665574"/>
                    <a:pt x="726346" y="675546"/>
                    <a:pt x="741680" y="690880"/>
                  </a:cubicBezTo>
                  <a:cubicBezTo>
                    <a:pt x="757014" y="706214"/>
                    <a:pt x="766201" y="727173"/>
                    <a:pt x="782320" y="741680"/>
                  </a:cubicBezTo>
                  <a:cubicBezTo>
                    <a:pt x="800472" y="758017"/>
                    <a:pt x="823956" y="767387"/>
                    <a:pt x="843280" y="782320"/>
                  </a:cubicBezTo>
                  <a:cubicBezTo>
                    <a:pt x="898526" y="825010"/>
                    <a:pt x="947360" y="876261"/>
                    <a:pt x="1005840" y="914400"/>
                  </a:cubicBezTo>
                  <a:cubicBezTo>
                    <a:pt x="1026492" y="927868"/>
                    <a:pt x="1053741" y="926428"/>
                    <a:pt x="1076960" y="934720"/>
                  </a:cubicBezTo>
                  <a:cubicBezTo>
                    <a:pt x="1179681" y="971406"/>
                    <a:pt x="1129022" y="971895"/>
                    <a:pt x="1259840" y="995680"/>
                  </a:cubicBezTo>
                  <a:cubicBezTo>
                    <a:pt x="1296644" y="1002372"/>
                    <a:pt x="1334362" y="1002293"/>
                    <a:pt x="1371600" y="1005840"/>
                  </a:cubicBezTo>
                  <a:cubicBezTo>
                    <a:pt x="1786117" y="1045318"/>
                    <a:pt x="1268288" y="1016000"/>
                    <a:pt x="2357120" y="101600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A921124-83FA-8B70-DB95-541EB394F887}"/>
                </a:ext>
              </a:extLst>
            </p:cNvPr>
            <p:cNvCxnSpPr>
              <a:stCxn id="11" idx="21"/>
            </p:cNvCxnSpPr>
            <p:nvPr/>
          </p:nvCxnSpPr>
          <p:spPr>
            <a:xfrm>
              <a:off x="6532880" y="5720080"/>
              <a:ext cx="1681480" cy="10471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0D0D34D-5533-FF63-08EE-888393D5DCF7}"/>
                  </a:ext>
                </a:extLst>
              </p14:cNvPr>
              <p14:cNvContentPartPr/>
              <p14:nvPr/>
            </p14:nvContentPartPr>
            <p14:xfrm>
              <a:off x="5679280" y="4571840"/>
              <a:ext cx="3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0D0D34D-5533-FF63-08EE-888393D5DC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2800" y="45657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75E81F7-B992-63A3-C1C7-AF5B5CB99026}"/>
              </a:ext>
            </a:extLst>
          </p:cNvPr>
          <p:cNvSpPr txBox="1"/>
          <p:nvPr/>
        </p:nvSpPr>
        <p:spPr>
          <a:xfrm>
            <a:off x="4043293" y="6089645"/>
            <a:ext cx="504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i="1" dirty="0"/>
              <a:t>후보 궤적 제약조건</a:t>
            </a:r>
            <a:r>
              <a:rPr lang="en-US" altLang="ko-KR" sz="1800" b="1" i="1" dirty="0"/>
              <a:t>(</a:t>
            </a:r>
            <a:r>
              <a:rPr lang="ko-KR" altLang="en-US" sz="1800" b="1" i="1" dirty="0"/>
              <a:t>충돌 판단</a:t>
            </a:r>
            <a:r>
              <a:rPr lang="en-US" altLang="ko-KR" sz="1800" b="1" i="1" dirty="0"/>
              <a:t>)</a:t>
            </a:r>
            <a:r>
              <a:rPr lang="ko-KR" altLang="en-US" sz="1800" b="1" i="1" dirty="0"/>
              <a:t>에 의해 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402D7-7D8C-C38F-4A1D-79FEAFF60E6A}"/>
              </a:ext>
            </a:extLst>
          </p:cNvPr>
          <p:cNvSpPr txBox="1"/>
          <p:nvPr/>
        </p:nvSpPr>
        <p:spPr>
          <a:xfrm>
            <a:off x="4362586" y="3435602"/>
            <a:ext cx="504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 궤적과 </a:t>
            </a:r>
            <a:r>
              <a:rPr lang="ko-KR" altLang="en-US" b="1" dirty="0" err="1"/>
              <a:t>후보궤적의</a:t>
            </a:r>
            <a:r>
              <a:rPr lang="ko-KR" altLang="en-US" b="1" dirty="0"/>
              <a:t> </a:t>
            </a:r>
            <a:r>
              <a:rPr lang="en-US" altLang="ko-KR" b="1" dirty="0"/>
              <a:t>t</a:t>
            </a:r>
            <a:r>
              <a:rPr lang="ko-KR" altLang="en-US" b="1" dirty="0"/>
              <a:t>에 따른 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EC61B1-BF79-88D7-3015-B044AAC8F7A9}"/>
              </a:ext>
            </a:extLst>
          </p:cNvPr>
          <p:cNvSpPr txBox="1"/>
          <p:nvPr/>
        </p:nvSpPr>
        <p:spPr>
          <a:xfrm>
            <a:off x="8013627" y="3435602"/>
            <a:ext cx="504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안전거리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7463178-7671-2E59-40AB-875F14864BDB}"/>
              </a:ext>
            </a:extLst>
          </p:cNvPr>
          <p:cNvCxnSpPr/>
          <p:nvPr/>
        </p:nvCxnSpPr>
        <p:spPr>
          <a:xfrm flipH="1">
            <a:off x="5370522" y="0"/>
            <a:ext cx="217478" cy="5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4EE06E1-FEC2-0A37-AD87-3859F9E3D767}"/>
              </a:ext>
            </a:extLst>
          </p:cNvPr>
          <p:cNvCxnSpPr>
            <a:cxnSpLocks/>
          </p:cNvCxnSpPr>
          <p:nvPr/>
        </p:nvCxnSpPr>
        <p:spPr>
          <a:xfrm>
            <a:off x="4389041" y="3429000"/>
            <a:ext cx="30285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818322-FAE2-3DB5-8ED4-14C7C7A3C079}"/>
              </a:ext>
            </a:extLst>
          </p:cNvPr>
          <p:cNvCxnSpPr>
            <a:cxnSpLocks/>
          </p:cNvCxnSpPr>
          <p:nvPr/>
        </p:nvCxnSpPr>
        <p:spPr>
          <a:xfrm>
            <a:off x="7877586" y="3429000"/>
            <a:ext cx="1093694" cy="660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8" name="Google Shape;538;p3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39" name="Google Shape;539;p3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3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41" name="Google Shape;541;p3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545" name="Google Shape;545;p30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Trajectory Planning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47" name="Google Shape;547;p30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30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549" name="Google Shape;549;p30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30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0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" name="Google Shape;55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6863" y="2349836"/>
            <a:ext cx="9478273" cy="3954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EDBC2F0-9002-E2BD-4E37-DB30F6B7F53D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BC7192B5-6A83-0CC6-35A6-569259D15AB5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18D9CD66-864E-3B6D-4218-6178F8396847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129BD8-9486-1AF4-576A-4E8C7B62C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569" y="161730"/>
            <a:ext cx="1246494" cy="830997"/>
          </a:xfrm>
          <a:prstGeom prst="rect">
            <a:avLst/>
          </a:prstGeom>
        </p:spPr>
      </p:pic>
      <p:grpSp>
        <p:nvGrpSpPr>
          <p:cNvPr id="115" name="Google Shape;115;p16"/>
          <p:cNvGrpSpPr/>
          <p:nvPr/>
        </p:nvGrpSpPr>
        <p:grpSpPr>
          <a:xfrm>
            <a:off x="270054" y="185438"/>
            <a:ext cx="2572845" cy="830997"/>
            <a:chOff x="550250" y="378415"/>
            <a:chExt cx="2572845" cy="830997"/>
          </a:xfrm>
        </p:grpSpPr>
        <p:sp>
          <p:nvSpPr>
            <p:cNvPr id="116" name="Google Shape;116;p16"/>
            <p:cNvSpPr txBox="1"/>
            <p:nvPr/>
          </p:nvSpPr>
          <p:spPr>
            <a:xfrm>
              <a:off x="550250" y="378415"/>
              <a:ext cx="225221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 차</a:t>
              </a:r>
              <a:endParaRPr b="1" dirty="0"/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6861869" y="1983159"/>
            <a:ext cx="4444751" cy="584775"/>
            <a:chOff x="6242110" y="2376079"/>
            <a:chExt cx="4444751" cy="584775"/>
          </a:xfrm>
        </p:grpSpPr>
        <p:sp>
          <p:nvSpPr>
            <p:cNvPr id="119" name="Google Shape;119;p16"/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 dirty="0"/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6242110" y="2376079"/>
              <a:ext cx="74776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6861869" y="3004243"/>
            <a:ext cx="3976700" cy="584775"/>
            <a:chOff x="6242109" y="3175385"/>
            <a:chExt cx="3976700" cy="584775"/>
          </a:xfrm>
        </p:grpSpPr>
        <p:sp>
          <p:nvSpPr>
            <p:cNvPr id="122" name="Google Shape;122;p16"/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 구성 및 역할</a:t>
              </a:r>
              <a:endParaRPr dirty="0"/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6861869" y="4007678"/>
            <a:ext cx="4185695" cy="584775"/>
            <a:chOff x="6242109" y="3974691"/>
            <a:chExt cx="4185695" cy="584775"/>
          </a:xfrm>
        </p:grpSpPr>
        <p:sp>
          <p:nvSpPr>
            <p:cNvPr id="125" name="Google Shape;125;p16"/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시연 영상</a:t>
              </a:r>
              <a:endParaRPr dirty="0"/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16"/>
          <p:cNvGrpSpPr/>
          <p:nvPr/>
        </p:nvGrpSpPr>
        <p:grpSpPr>
          <a:xfrm>
            <a:off x="6861869" y="4981866"/>
            <a:ext cx="3256573" cy="584775"/>
            <a:chOff x="6242109" y="4773997"/>
            <a:chExt cx="3256573" cy="584775"/>
          </a:xfrm>
        </p:grpSpPr>
        <p:sp>
          <p:nvSpPr>
            <p:cNvPr id="128" name="Google Shape;128;p16"/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 dirty="0"/>
            </a:p>
          </p:txBody>
        </p:sp>
        <p:sp>
          <p:nvSpPr>
            <p:cNvPr id="129" name="Google Shape;129;p16"/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6"/>
          <p:cNvSpPr txBox="1"/>
          <p:nvPr/>
        </p:nvSpPr>
        <p:spPr>
          <a:xfrm>
            <a:off x="7633553" y="6088078"/>
            <a:ext cx="320501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133" name="Google Shape;133;p16"/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42684" y="4289182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92798" y="1792287"/>
            <a:ext cx="233362" cy="23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>
          <a:extLst>
            <a:ext uri="{FF2B5EF4-FFF2-40B4-BE49-F238E27FC236}">
              <a16:creationId xmlns:a16="http://schemas.microsoft.com/office/drawing/2014/main" id="{8B984940-C4BB-4FE5-5E4D-E02125799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1">
            <a:extLst>
              <a:ext uri="{FF2B5EF4-FFF2-40B4-BE49-F238E27FC236}">
                <a16:creationId xmlns:a16="http://schemas.microsoft.com/office/drawing/2014/main" id="{BF120F74-DF0C-3212-5A34-460B8AED75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1">
            <a:extLst>
              <a:ext uri="{FF2B5EF4-FFF2-40B4-BE49-F238E27FC236}">
                <a16:creationId xmlns:a16="http://schemas.microsoft.com/office/drawing/2014/main" id="{8AC5CF6A-E11E-DE3A-C8C5-776B78874492}"/>
              </a:ext>
            </a:extLst>
          </p:cNvPr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0" name="Google Shape;560;p31">
            <a:extLst>
              <a:ext uri="{FF2B5EF4-FFF2-40B4-BE49-F238E27FC236}">
                <a16:creationId xmlns:a16="http://schemas.microsoft.com/office/drawing/2014/main" id="{F11B8D9C-8B43-DBE2-61D8-E8296316BEBD}"/>
              </a:ext>
            </a:extLst>
          </p:cNvPr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61" name="Google Shape;561;p31">
              <a:extLst>
                <a:ext uri="{FF2B5EF4-FFF2-40B4-BE49-F238E27FC236}">
                  <a16:creationId xmlns:a16="http://schemas.microsoft.com/office/drawing/2014/main" id="{B74DEBFC-8880-D4B4-34AA-EFE3A843FA71}"/>
                </a:ext>
              </a:extLst>
            </p:cNvPr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2" name="Google Shape;562;p31">
              <a:extLst>
                <a:ext uri="{FF2B5EF4-FFF2-40B4-BE49-F238E27FC236}">
                  <a16:creationId xmlns:a16="http://schemas.microsoft.com/office/drawing/2014/main" id="{4E4235E1-B5AD-9B23-737A-59B6A8EC4510}"/>
                </a:ext>
              </a:extLst>
            </p:cNvPr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63" name="Google Shape;563;p31">
              <a:extLst>
                <a:ext uri="{FF2B5EF4-FFF2-40B4-BE49-F238E27FC236}">
                  <a16:creationId xmlns:a16="http://schemas.microsoft.com/office/drawing/2014/main" id="{2E8006AC-7676-19A3-A0B5-35065B895414}"/>
                </a:ext>
              </a:extLst>
            </p:cNvPr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31">
            <a:extLst>
              <a:ext uri="{FF2B5EF4-FFF2-40B4-BE49-F238E27FC236}">
                <a16:creationId xmlns:a16="http://schemas.microsoft.com/office/drawing/2014/main" id="{207A80EF-F797-278B-4E07-647E34C4E380}"/>
              </a:ext>
            </a:extLst>
          </p:cNvPr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567" name="Google Shape;567;p31">
              <a:extLst>
                <a:ext uri="{FF2B5EF4-FFF2-40B4-BE49-F238E27FC236}">
                  <a16:creationId xmlns:a16="http://schemas.microsoft.com/office/drawing/2014/main" id="{23AA9B29-3D75-87D3-B1AE-9A4C819B475F}"/>
                </a:ext>
              </a:extLst>
            </p:cNvPr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 err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종방향</a:t>
              </a:r>
              <a:r>
                <a:rPr lang="ko-KR" altLang="en-US" sz="18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1800" b="1" dirty="0" err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Controller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31">
              <a:extLst>
                <a:ext uri="{FF2B5EF4-FFF2-40B4-BE49-F238E27FC236}">
                  <a16:creationId xmlns:a16="http://schemas.microsoft.com/office/drawing/2014/main" id="{4BB20C85-7FB5-910D-6F4D-66B67F64BE48}"/>
                </a:ext>
              </a:extLst>
            </p:cNvPr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69" name="Google Shape;569;p31">
            <a:extLst>
              <a:ext uri="{FF2B5EF4-FFF2-40B4-BE49-F238E27FC236}">
                <a16:creationId xmlns:a16="http://schemas.microsoft.com/office/drawing/2014/main" id="{7B20FBFF-4A2F-21FD-AF06-B89F91F59ADD}"/>
              </a:ext>
            </a:extLst>
          </p:cNvPr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31">
            <a:extLst>
              <a:ext uri="{FF2B5EF4-FFF2-40B4-BE49-F238E27FC236}">
                <a16:creationId xmlns:a16="http://schemas.microsoft.com/office/drawing/2014/main" id="{6C29B5BD-981A-9AF1-A089-AB695283328C}"/>
              </a:ext>
            </a:extLst>
          </p:cNvPr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571" name="Google Shape;571;p31" descr="EMB0000378c3f3d">
              <a:extLst>
                <a:ext uri="{FF2B5EF4-FFF2-40B4-BE49-F238E27FC236}">
                  <a16:creationId xmlns:a16="http://schemas.microsoft.com/office/drawing/2014/main" id="{8218C22D-05E6-9CBF-990A-00F27651BC9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31">
              <a:extLst>
                <a:ext uri="{FF2B5EF4-FFF2-40B4-BE49-F238E27FC236}">
                  <a16:creationId xmlns:a16="http://schemas.microsoft.com/office/drawing/2014/main" id="{8842B570-9C61-3212-9885-3AA814E69EA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31">
            <a:extLst>
              <a:ext uri="{FF2B5EF4-FFF2-40B4-BE49-F238E27FC236}">
                <a16:creationId xmlns:a16="http://schemas.microsoft.com/office/drawing/2014/main" id="{D5568914-17D8-B93D-640D-5723EC540DE3}"/>
              </a:ext>
            </a:extLst>
          </p:cNvPr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31">
            <a:extLst>
              <a:ext uri="{FF2B5EF4-FFF2-40B4-BE49-F238E27FC236}">
                <a16:creationId xmlns:a16="http://schemas.microsoft.com/office/drawing/2014/main" id="{F88FAA1A-35A2-5B3D-E5B5-1228A4BC646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975" y="3570700"/>
            <a:ext cx="9601450" cy="17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1">
            <a:extLst>
              <a:ext uri="{FF2B5EF4-FFF2-40B4-BE49-F238E27FC236}">
                <a16:creationId xmlns:a16="http://schemas.microsoft.com/office/drawing/2014/main" id="{D88E0DC6-50F3-BE59-1BB7-9CE70DF32200}"/>
              </a:ext>
            </a:extLst>
          </p:cNvPr>
          <p:cNvSpPr txBox="1"/>
          <p:nvPr/>
        </p:nvSpPr>
        <p:spPr>
          <a:xfrm>
            <a:off x="733942" y="2060975"/>
            <a:ext cx="2433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Gap 기반 ACC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6" name="Google Shape;576;p31">
            <a:extLst>
              <a:ext uri="{FF2B5EF4-FFF2-40B4-BE49-F238E27FC236}">
                <a16:creationId xmlns:a16="http://schemas.microsoft.com/office/drawing/2014/main" id="{C10F63D7-690F-DDD4-8F6D-C3DB1953382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949" y="2478872"/>
            <a:ext cx="5948625" cy="11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1">
            <a:extLst>
              <a:ext uri="{FF2B5EF4-FFF2-40B4-BE49-F238E27FC236}">
                <a16:creationId xmlns:a16="http://schemas.microsoft.com/office/drawing/2014/main" id="{476F6315-078A-4A1C-EF87-8EA61988102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3475" y="5381003"/>
            <a:ext cx="8679326" cy="14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1">
            <a:extLst>
              <a:ext uri="{FF2B5EF4-FFF2-40B4-BE49-F238E27FC236}">
                <a16:creationId xmlns:a16="http://schemas.microsoft.com/office/drawing/2014/main" id="{C8274502-94E0-C855-E439-40A3D8B7BDF6}"/>
              </a:ext>
            </a:extLst>
          </p:cNvPr>
          <p:cNvSpPr txBox="1"/>
          <p:nvPr/>
        </p:nvSpPr>
        <p:spPr>
          <a:xfrm>
            <a:off x="4123350" y="3356275"/>
            <a:ext cx="809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0E73FE-5518-67D9-D6D3-435117846057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FBBCAE4A-C6FA-B4BE-8E52-6DEF86F2475F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F2DA15BF-01BC-36CD-A997-4AFFA9632D6F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870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2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5" name="Google Shape;585;p3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86" name="Google Shape;586;p3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7" name="Google Shape;587;p3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88" name="Google Shape;588;p3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32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592" name="Google Shape;592;p32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 err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종방향</a:t>
              </a:r>
              <a:r>
                <a:rPr lang="ko-KR" altLang="en-US" sz="18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1800" b="1" dirty="0" err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Controller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94" name="Google Shape;594;p32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32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596" name="Google Shape;596;p32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8" name="Google Shape;598;p32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2"/>
          <p:cNvSpPr txBox="1"/>
          <p:nvPr/>
        </p:nvSpPr>
        <p:spPr>
          <a:xfrm>
            <a:off x="733942" y="2060975"/>
            <a:ext cx="2433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Gap 기반 ACC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32"/>
          <p:cNvSpPr txBox="1"/>
          <p:nvPr/>
        </p:nvSpPr>
        <p:spPr>
          <a:xfrm>
            <a:off x="4123350" y="3356275"/>
            <a:ext cx="809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1" name="Google Shape;601;p32" title="outpu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750" y="2423425"/>
            <a:ext cx="6827998" cy="42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2"/>
          <p:cNvSpPr txBox="1"/>
          <p:nvPr/>
        </p:nvSpPr>
        <p:spPr>
          <a:xfrm>
            <a:off x="7915850" y="2594163"/>
            <a:ext cx="3827100" cy="26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임계 time gap에 가까울 수록 목표 속도 저하 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ratio x target speed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79BDE7-F6E4-9F25-CFE0-09E5B4866B07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482D3613-78BA-B283-CD01-2AE5EC3BABED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09AB9FB2-136E-7358-73C8-D1ED5904BB94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" y="-14224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1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0" name="Google Shape;560;p3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61" name="Google Shape;561;p3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2" name="Google Shape;562;p3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63" name="Google Shape;563;p3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567" name="Google Shape;567;p31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횡방향 </a:t>
              </a:r>
              <a:r>
                <a:rPr lang="ko-KR" sz="1800" b="1" dirty="0" err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Controller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69" name="Google Shape;569;p31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1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FD9EBD-59D1-BCA8-FD3A-55125723BC6A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37251921-47E5-C244-CDD9-AF996155C681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720EF758-42B6-ED4F-A46D-A2F2F0242410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5318B45-C292-595E-476A-B474704C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02" y="3094320"/>
            <a:ext cx="11612596" cy="2457793"/>
          </a:xfrm>
          <a:prstGeom prst="rect">
            <a:avLst/>
          </a:prstGeom>
        </p:spPr>
      </p:pic>
      <p:sp>
        <p:nvSpPr>
          <p:cNvPr id="8" name="Google Shape;575;p31">
            <a:extLst>
              <a:ext uri="{FF2B5EF4-FFF2-40B4-BE49-F238E27FC236}">
                <a16:creationId xmlns:a16="http://schemas.microsoft.com/office/drawing/2014/main" id="{58606500-FB14-E0CE-4333-F0219CF5BB47}"/>
              </a:ext>
            </a:extLst>
          </p:cNvPr>
          <p:cNvSpPr txBox="1"/>
          <p:nvPr/>
        </p:nvSpPr>
        <p:spPr>
          <a:xfrm>
            <a:off x="541890" y="2278124"/>
            <a:ext cx="8307470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이동경로와 </a:t>
            </a: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차량의 </a:t>
            </a:r>
            <a:r>
              <a:rPr lang="en-US" altLang="ko-KR"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Yaw </a:t>
            </a:r>
            <a:r>
              <a:rPr lang="ko-KR" altLang="en-US"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 토대로 </a:t>
            </a: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횡방향 오차 계산</a:t>
            </a:r>
            <a:r>
              <a:rPr lang="en-US" altLang="ko-KR"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(Lateral Error)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PID gain </a:t>
            </a:r>
            <a:r>
              <a:rPr lang="ko-KR" altLang="en-US" sz="1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튜닝을 통해 횡방향 제어기 설계 </a:t>
            </a:r>
            <a:endParaRPr sz="18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9" name="Google Shape;609;p3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10" name="Google Shape;610;p3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1" name="Google Shape;611;p3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12" name="Google Shape;612;p3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p33"/>
          <p:cNvGrpSpPr/>
          <p:nvPr/>
        </p:nvGrpSpPr>
        <p:grpSpPr>
          <a:xfrm>
            <a:off x="541891" y="1430219"/>
            <a:ext cx="10526224" cy="369291"/>
            <a:chOff x="541891" y="1430219"/>
            <a:chExt cx="10526224" cy="369291"/>
          </a:xfrm>
        </p:grpSpPr>
        <p:sp>
          <p:nvSpPr>
            <p:cNvPr id="616" name="Google Shape;616;p33"/>
            <p:cNvSpPr txBox="1"/>
            <p:nvPr/>
          </p:nvSpPr>
          <p:spPr>
            <a:xfrm>
              <a:off x="743615" y="1430219"/>
              <a:ext cx="103245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주행모드 정리</a:t>
              </a:r>
              <a:endParaRPr sz="1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18" name="Google Shape;618;p33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33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620" name="Google Shape;620;p33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3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33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3"/>
          <p:cNvSpPr txBox="1"/>
          <p:nvPr/>
        </p:nvSpPr>
        <p:spPr>
          <a:xfrm>
            <a:off x="4123350" y="3356275"/>
            <a:ext cx="809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4" name="Google Shape;62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47" y="2033639"/>
            <a:ext cx="7762373" cy="4588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F619203-6BB6-4F04-232F-3EACAC3F3198}"/>
                  </a:ext>
                </a:extLst>
              </p14:cNvPr>
              <p14:cNvContentPartPr/>
              <p14:nvPr/>
            </p14:nvContentPartPr>
            <p14:xfrm>
              <a:off x="1008567" y="4396213"/>
              <a:ext cx="168480" cy="2642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F619203-6BB6-4F04-232F-3EACAC3F31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2447" y="4390093"/>
                <a:ext cx="18072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D87115F-AA57-D407-F890-E5E2A079C519}"/>
              </a:ext>
            </a:extLst>
          </p:cNvPr>
          <p:cNvSpPr txBox="1"/>
          <p:nvPr/>
        </p:nvSpPr>
        <p:spPr>
          <a:xfrm>
            <a:off x="8442420" y="2719477"/>
            <a:ext cx="37369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i="1" dirty="0">
                <a:highlight>
                  <a:srgbClr val="FFFF00"/>
                </a:highlight>
              </a:rPr>
              <a:t>Trajectory </a:t>
            </a:r>
            <a:r>
              <a:rPr lang="ko-KR" altLang="en-US" sz="1800" b="1" i="1" dirty="0">
                <a:highlight>
                  <a:srgbClr val="FFFF00"/>
                </a:highlight>
              </a:rPr>
              <a:t>경로에 따라</a:t>
            </a:r>
            <a:endParaRPr lang="en-US" altLang="ko-KR" sz="1800" b="1" i="1" dirty="0">
              <a:highlight>
                <a:srgbClr val="FFFF00"/>
              </a:highlight>
            </a:endParaRPr>
          </a:p>
          <a:p>
            <a:pPr algn="ctr"/>
            <a:r>
              <a:rPr lang="ko-KR" altLang="en-US" sz="1800" b="1" i="1" dirty="0">
                <a:highlight>
                  <a:srgbClr val="FFFF00"/>
                </a:highlight>
              </a:rPr>
              <a:t>차량이 이동 </a:t>
            </a:r>
            <a:r>
              <a:rPr lang="en-US" altLang="ko-KR" sz="1800" b="1" i="1" dirty="0">
                <a:highlight>
                  <a:srgbClr val="FFFF00"/>
                </a:highlight>
              </a:rPr>
              <a:t>(</a:t>
            </a:r>
            <a:r>
              <a:rPr lang="ko-KR" altLang="en-US" sz="1800" b="1" i="1" dirty="0">
                <a:highlight>
                  <a:srgbClr val="FFFF00"/>
                </a:highlight>
              </a:rPr>
              <a:t>제어</a:t>
            </a:r>
            <a:r>
              <a:rPr lang="en-US" altLang="ko-KR" sz="1800" b="1" i="1" dirty="0">
                <a:highlight>
                  <a:srgbClr val="FFFF00"/>
                </a:highlight>
              </a:rPr>
              <a:t>)</a:t>
            </a:r>
            <a:r>
              <a:rPr lang="ko-KR" altLang="en-US" sz="1800" b="1" i="1" dirty="0">
                <a:highlight>
                  <a:srgbClr val="FFFF00"/>
                </a:highlight>
              </a:rPr>
              <a:t> </a:t>
            </a:r>
            <a:endParaRPr lang="en-US" altLang="ko-KR" sz="1800" b="1" i="1" dirty="0">
              <a:highlight>
                <a:srgbClr val="FFFF00"/>
              </a:highlight>
            </a:endParaRPr>
          </a:p>
          <a:p>
            <a:pPr algn="ctr"/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r>
              <a:rPr lang="en-US" altLang="ko-KR" sz="1800" dirty="0"/>
              <a:t>Mission 2, 3 </a:t>
            </a:r>
          </a:p>
          <a:p>
            <a:pPr algn="ctr"/>
            <a:r>
              <a:rPr lang="ko-KR" altLang="en-US" sz="1800" b="1" dirty="0">
                <a:solidFill>
                  <a:srgbClr val="FF0000"/>
                </a:solidFill>
              </a:rPr>
              <a:t>톨게이트</a:t>
            </a:r>
            <a:r>
              <a:rPr lang="ko-KR" altLang="en-US" sz="1800" dirty="0"/>
              <a:t> 및 </a:t>
            </a:r>
            <a:r>
              <a:rPr lang="ko-KR" altLang="en-US" sz="1800" b="1" dirty="0">
                <a:solidFill>
                  <a:srgbClr val="00B0F0"/>
                </a:solidFill>
              </a:rPr>
              <a:t>차선변경</a:t>
            </a:r>
            <a:r>
              <a:rPr lang="ko-KR" altLang="en-US" sz="1800" dirty="0"/>
              <a:t> 달성을 위해 </a:t>
            </a:r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r>
              <a:rPr lang="en-US" altLang="ko-KR" sz="1800" dirty="0"/>
              <a:t>Global Path Planning</a:t>
            </a:r>
            <a:r>
              <a:rPr lang="ko-KR" altLang="en-US" sz="1800" dirty="0"/>
              <a:t>에서</a:t>
            </a:r>
            <a:endParaRPr lang="en-US" altLang="ko-KR" sz="1800" dirty="0"/>
          </a:p>
          <a:p>
            <a:pPr algn="ctr"/>
            <a:r>
              <a:rPr lang="ko-KR" altLang="en-US" sz="1800" dirty="0"/>
              <a:t>가지 말아야 할 차선의 </a:t>
            </a:r>
            <a:endParaRPr lang="en-US" altLang="ko-KR" sz="1800" dirty="0"/>
          </a:p>
          <a:p>
            <a:pPr algn="ctr"/>
            <a:r>
              <a:rPr lang="en-US" altLang="ko-KR" sz="1800" dirty="0"/>
              <a:t>Weight</a:t>
            </a:r>
            <a:r>
              <a:rPr lang="ko-KR" altLang="en-US" sz="1800" dirty="0"/>
              <a:t>를 키워 제공</a:t>
            </a:r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endParaRPr lang="en-US" altLang="ko-KR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DFF837-7419-BF77-AC76-91F786EDCC70}"/>
              </a:ext>
            </a:extLst>
          </p:cNvPr>
          <p:cNvSpPr/>
          <p:nvPr/>
        </p:nvSpPr>
        <p:spPr>
          <a:xfrm>
            <a:off x="1254241" y="4647182"/>
            <a:ext cx="602853" cy="437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0AAF84-4C34-DD60-A7B3-426684EB21F1}"/>
              </a:ext>
            </a:extLst>
          </p:cNvPr>
          <p:cNvSpPr/>
          <p:nvPr/>
        </p:nvSpPr>
        <p:spPr>
          <a:xfrm>
            <a:off x="3893221" y="2414232"/>
            <a:ext cx="602853" cy="4377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8F9E22-28D3-42A7-939B-D9B914DB69F6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13" name="Google Shape;157;p17">
              <a:extLst>
                <a:ext uri="{FF2B5EF4-FFF2-40B4-BE49-F238E27FC236}">
                  <a16:creationId xmlns:a16="http://schemas.microsoft.com/office/drawing/2014/main" id="{C2DE858C-C6DB-B36F-D70F-9B54BA76C582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8;p17">
              <a:extLst>
                <a:ext uri="{FF2B5EF4-FFF2-40B4-BE49-F238E27FC236}">
                  <a16:creationId xmlns:a16="http://schemas.microsoft.com/office/drawing/2014/main" id="{50389998-FBD5-A9F9-F20B-26F6D4A0D235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2" name="Google Shape;632;p3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33" name="Google Shape;633;p3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p3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35" name="Google Shape;635;p3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34"/>
          <p:cNvGrpSpPr/>
          <p:nvPr/>
        </p:nvGrpSpPr>
        <p:grpSpPr>
          <a:xfrm>
            <a:off x="687191" y="1383494"/>
            <a:ext cx="10526224" cy="800400"/>
            <a:chOff x="541891" y="1430219"/>
            <a:chExt cx="10526224" cy="800400"/>
          </a:xfrm>
        </p:grpSpPr>
        <p:sp>
          <p:nvSpPr>
            <p:cNvPr id="639" name="Google Shape;639;p34"/>
            <p:cNvSpPr txBox="1"/>
            <p:nvPr/>
          </p:nvSpPr>
          <p:spPr>
            <a:xfrm>
              <a:off x="743615" y="1430219"/>
              <a:ext cx="103245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주차장이동 </a:t>
              </a:r>
              <a:r>
                <a:rPr lang="ko-KR" sz="19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To-Parking-Area</a:t>
              </a:r>
              <a:endParaRPr sz="15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41" name="Google Shape;641;p34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Google Shape;642;p34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643" name="Google Shape;643;p34" descr="EMB0000378c3f3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34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6" name="Google Shape;64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987" y="2117601"/>
            <a:ext cx="4387289" cy="460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8550" y="1916850"/>
            <a:ext cx="4209675" cy="453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D64AB0A-3C40-97F2-1FA8-E2D1FB0C80AC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0B30EB51-DE85-42A1-2861-3A8820EACA5D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83387928-F611-DF78-0E46-C56C637BDCC2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5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4" name="Google Shape;654;p35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55" name="Google Shape;655;p35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35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57" name="Google Shape;657;p35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661" name="Google Shape;661;p35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Global Path Planning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63" name="Google Shape;663;p35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4" name="Google Shape;664;p35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665" name="Google Shape;665;p35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7" name="Google Shape;667;p35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300" y="2296650"/>
            <a:ext cx="5288700" cy="42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3695" y="2689725"/>
            <a:ext cx="3998230" cy="30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5"/>
          <p:cNvSpPr/>
          <p:nvPr/>
        </p:nvSpPr>
        <p:spPr>
          <a:xfrm>
            <a:off x="2457000" y="2629675"/>
            <a:ext cx="1913400" cy="1654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35"/>
          <p:cNvSpPr/>
          <p:nvPr/>
        </p:nvSpPr>
        <p:spPr>
          <a:xfrm>
            <a:off x="6759975" y="2638025"/>
            <a:ext cx="4127400" cy="3058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2" name="Google Shape;672;p35"/>
          <p:cNvCxnSpPr>
            <a:stCxn id="670" idx="0"/>
          </p:cNvCxnSpPr>
          <p:nvPr/>
        </p:nvCxnSpPr>
        <p:spPr>
          <a:xfrm>
            <a:off x="3413700" y="2629675"/>
            <a:ext cx="3329700" cy="4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35"/>
          <p:cNvCxnSpPr>
            <a:stCxn id="670" idx="4"/>
          </p:cNvCxnSpPr>
          <p:nvPr/>
        </p:nvCxnSpPr>
        <p:spPr>
          <a:xfrm>
            <a:off x="3413700" y="4284175"/>
            <a:ext cx="3329700" cy="142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E83B9C-FE5F-518A-3A83-1EAB41982500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8A7F28F2-823F-9463-E101-BB6FF0EFB8EF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9A5687D4-79A9-A582-869B-33CB5624AA4E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6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9" name="Google Shape;679;p3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80" name="Google Shape;680;p36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3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82" name="Google Shape;682;p3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36"/>
          <p:cNvGrpSpPr/>
          <p:nvPr/>
        </p:nvGrpSpPr>
        <p:grpSpPr>
          <a:xfrm>
            <a:off x="687191" y="1383494"/>
            <a:ext cx="10526224" cy="861900"/>
            <a:chOff x="541891" y="1430219"/>
            <a:chExt cx="10526224" cy="861900"/>
          </a:xfrm>
        </p:grpSpPr>
        <p:sp>
          <p:nvSpPr>
            <p:cNvPr id="686" name="Google Shape;686;p36"/>
            <p:cNvSpPr txBox="1"/>
            <p:nvPr/>
          </p:nvSpPr>
          <p:spPr>
            <a:xfrm>
              <a:off x="743615" y="1430219"/>
              <a:ext cx="103245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</a:t>
              </a:r>
              <a:r>
                <a:rPr lang="ko-KR" sz="20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Parking</a:t>
              </a:r>
              <a:endParaRPr sz="16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88" name="Google Shape;688;p36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36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690" name="Google Shape;690;p36" descr="EMB0000378c3f3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2" name="Google Shape;692;p36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3999" y="1812776"/>
            <a:ext cx="4673187" cy="490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6500" y="2248950"/>
            <a:ext cx="3887823" cy="428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B036723-0A34-CDD6-2A3C-2944C728C0AE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122BE14E-CDAF-2D2B-7FBC-9629269D0FF9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C53EBBCB-BA35-1000-3949-A44DB4731063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7" descr="/temp/image8.pn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70" cy="685927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00" name="Google Shape;700;p37"/>
          <p:cNvSpPr/>
          <p:nvPr/>
        </p:nvSpPr>
        <p:spPr>
          <a:xfrm rot="10800000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1" name="Google Shape;701;p37"/>
          <p:cNvGrpSpPr/>
          <p:nvPr/>
        </p:nvGrpSpPr>
        <p:grpSpPr>
          <a:xfrm>
            <a:off x="375920" y="333375"/>
            <a:ext cx="5948680" cy="831215"/>
            <a:chOff x="375920" y="333375"/>
            <a:chExt cx="5948680" cy="831215"/>
          </a:xfrm>
        </p:grpSpPr>
        <p:sp>
          <p:nvSpPr>
            <p:cNvPr id="702" name="Google Shape;702;p37"/>
            <p:cNvSpPr txBox="1"/>
            <p:nvPr/>
          </p:nvSpPr>
          <p:spPr>
            <a:xfrm>
              <a:off x="1461770" y="366395"/>
              <a:ext cx="2252345" cy="276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p37"/>
            <p:cNvSpPr txBox="1"/>
            <p:nvPr/>
          </p:nvSpPr>
          <p:spPr>
            <a:xfrm>
              <a:off x="1461770" y="584835"/>
              <a:ext cx="4862830" cy="523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04" name="Google Shape;704;p37"/>
            <p:cNvSpPr txBox="1"/>
            <p:nvPr/>
          </p:nvSpPr>
          <p:spPr>
            <a:xfrm>
              <a:off x="375920" y="333375"/>
              <a:ext cx="1266825" cy="831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7" name="Google Shape;707;p37"/>
          <p:cNvGrpSpPr/>
          <p:nvPr/>
        </p:nvGrpSpPr>
        <p:grpSpPr>
          <a:xfrm>
            <a:off x="541655" y="1430020"/>
            <a:ext cx="10526395" cy="646430"/>
            <a:chOff x="541655" y="1430020"/>
            <a:chExt cx="10526395" cy="646430"/>
          </a:xfrm>
        </p:grpSpPr>
        <p:sp>
          <p:nvSpPr>
            <p:cNvPr id="708" name="Google Shape;708;p37"/>
            <p:cNvSpPr txBox="1"/>
            <p:nvPr/>
          </p:nvSpPr>
          <p:spPr>
            <a:xfrm>
              <a:off x="743585" y="1430020"/>
              <a:ext cx="10324465" cy="646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Parking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541655" y="1539240"/>
              <a:ext cx="101600" cy="11430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10" name="Google Shape;710;p37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7065"/>
            <a:ext cx="12192000" cy="233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37"/>
          <p:cNvGrpSpPr/>
          <p:nvPr/>
        </p:nvGrpSpPr>
        <p:grpSpPr>
          <a:xfrm>
            <a:off x="10667365" y="6577330"/>
            <a:ext cx="1075690" cy="151130"/>
            <a:chOff x="10667365" y="6577330"/>
            <a:chExt cx="1075690" cy="151130"/>
          </a:xfrm>
        </p:grpSpPr>
        <p:pic>
          <p:nvPicPr>
            <p:cNvPr id="712" name="Google Shape;712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269345" y="6577330"/>
              <a:ext cx="473710" cy="151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667365" y="6577330"/>
              <a:ext cx="478155" cy="1422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37"/>
          <p:cNvSpPr txBox="1"/>
          <p:nvPr/>
        </p:nvSpPr>
        <p:spPr>
          <a:xfrm>
            <a:off x="5266055" y="1988820"/>
            <a:ext cx="622046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7"/>
          <p:cNvSpPr txBox="1"/>
          <p:nvPr/>
        </p:nvSpPr>
        <p:spPr>
          <a:xfrm>
            <a:off x="704850" y="1988820"/>
            <a:ext cx="384619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7"/>
          <p:cNvSpPr txBox="1">
            <a:spLocks/>
          </p:cNvSpPr>
          <p:nvPr/>
        </p:nvSpPr>
        <p:spPr>
          <a:xfrm>
            <a:off x="5483225" y="2199640"/>
            <a:ext cx="6156960" cy="7232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경로생성 : RRT*</a:t>
            </a:r>
            <a:endParaRPr lang="ko-KR" altLang="en-US" sz="1800" b="1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종방향 제어 : PID</a:t>
            </a:r>
            <a:endParaRPr lang="ko-KR" altLang="en-US" sz="1800" b="1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b="1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횡방향 제어 : Pure Pursuit</a:t>
            </a:r>
            <a:br>
              <a:rPr lang="ko-KR" altLang="en-US" sz="16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</a:br>
            <a:br>
              <a:rPr lang="ko-KR" altLang="en-US" sz="16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</a:br>
            <a:endParaRPr lang="ko-KR" altLang="en-US" sz="16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1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4B8539-0AE1-0C1B-CEBD-FEB187B2F9DA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7A5063FE-9D56-8412-244A-C52B1BEDD3AF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78ECC6C7-D5D3-80EE-E694-186332B177E5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00E6C96-C8E0-C3D3-65BC-C2725A900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920" y="2139950"/>
            <a:ext cx="4801235" cy="4452620"/>
          </a:xfrm>
          <a:prstGeom prst="rect">
            <a:avLst/>
          </a:prstGeom>
        </p:spPr>
      </p:pic>
      <p:pic>
        <p:nvPicPr>
          <p:cNvPr id="718" name="그림 50" descr="/temp/fImage496928710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95" y="3161030"/>
            <a:ext cx="6525895" cy="3259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8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5" name="Google Shape;725;p3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26" name="Google Shape;726;p38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7" name="Google Shape;727;p38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28" name="Google Shape;728;p3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38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732" name="Google Shape;732;p38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MatLab &amp; Simulink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34" name="Google Shape;734;p38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38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736" name="Google Shape;736;p38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8" name="Google Shape;738;p38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9" name="Google Shape;73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4425" y="2129400"/>
            <a:ext cx="824865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38"/>
          <p:cNvSpPr/>
          <p:nvPr/>
        </p:nvSpPr>
        <p:spPr>
          <a:xfrm>
            <a:off x="2586275" y="5043400"/>
            <a:ext cx="1937400" cy="153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p38"/>
          <p:cNvSpPr/>
          <p:nvPr/>
        </p:nvSpPr>
        <p:spPr>
          <a:xfrm>
            <a:off x="4910050" y="5043400"/>
            <a:ext cx="2040900" cy="153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38"/>
          <p:cNvSpPr/>
          <p:nvPr/>
        </p:nvSpPr>
        <p:spPr>
          <a:xfrm>
            <a:off x="7310575" y="5043400"/>
            <a:ext cx="2132100" cy="153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38"/>
          <p:cNvSpPr txBox="1"/>
          <p:nvPr/>
        </p:nvSpPr>
        <p:spPr>
          <a:xfrm>
            <a:off x="2715413" y="4546875"/>
            <a:ext cx="82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주행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38"/>
          <p:cNvSpPr txBox="1"/>
          <p:nvPr/>
        </p:nvSpPr>
        <p:spPr>
          <a:xfrm>
            <a:off x="4910050" y="4546875"/>
            <a:ext cx="82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주차장이동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38"/>
          <p:cNvSpPr txBox="1"/>
          <p:nvPr/>
        </p:nvSpPr>
        <p:spPr>
          <a:xfrm>
            <a:off x="7642850" y="4546875"/>
            <a:ext cx="82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38"/>
          <p:cNvSpPr txBox="1"/>
          <p:nvPr/>
        </p:nvSpPr>
        <p:spPr>
          <a:xfrm>
            <a:off x="3819663" y="2898413"/>
            <a:ext cx="8212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위치정보기반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FSM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p38"/>
          <p:cNvSpPr/>
          <p:nvPr/>
        </p:nvSpPr>
        <p:spPr>
          <a:xfrm>
            <a:off x="4652825" y="3016186"/>
            <a:ext cx="2040900" cy="130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2E62BF-B2E8-A864-F8AC-B30725F55506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B71B0DD6-521E-E9E7-2364-B884739CCD8F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3192D169-554C-3FCF-18CB-D13B90C6ACB2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9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4" name="Google Shape;754;p3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55" name="Google Shape;755;p3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6" name="Google Shape;756;p3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57" name="Google Shape;757;p3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39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761" name="Google Shape;761;p39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케이스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63" name="Google Shape;763;p39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39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765" name="Google Shape;765;p39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7" name="Google Shape;767;p39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9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69" name="Google Shape;769;p39"/>
          <p:cNvGraphicFramePr/>
          <p:nvPr/>
        </p:nvGraphicFramePr>
        <p:xfrm>
          <a:off x="541900" y="2150400"/>
          <a:ext cx="11078275" cy="4412509"/>
        </p:xfrm>
        <a:graphic>
          <a:graphicData uri="http://schemas.openxmlformats.org/drawingml/2006/table">
            <a:tbl>
              <a:tblPr>
                <a:noFill/>
                <a:tableStyleId>{7582D131-0F74-457D-BFA3-3A485A5EB788}</a:tableStyleId>
              </a:tblPr>
              <a:tblGrid>
                <a:gridCol w="11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테스트 이름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초기 차선 상태 (d)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장애물 좌표 (x,y)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기대 동작 및 판단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정상 추월 후 원래 차선 복귀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1-1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 차선 장애물 추월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 (d = 0)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 0]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좌/우 회피 후 d=0으로 복귀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1-2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왼쪽 차선 장애물 추월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 (d = 0)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 6]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회피 불필요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1-3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오른쪽 차선 장애물 추월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 (d = 0)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 -6]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회피 불필요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1-4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왼쪽 추월 후 복귀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 (d = 0)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[30,0; 70,6]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좌측 추월 후 복귀, 우측 장애물 무시 가능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>
                          <a:solidFill>
                            <a:schemeClr val="dk1"/>
                          </a:solidFill>
                        </a:rPr>
                        <a:t>평행 장애물 추월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2-1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1,2차선 장애물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우측/중앙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[30,-6; 30,0]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좌측 차선으로 회피 판단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2-2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2,3차선 장애물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좌측/중앙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[30,0; 30,6]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우측 차선으로 회피 판단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2-3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1,3차선 장애물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좌측/우측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[30,-6; 30,6]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중앙으로 회피 판단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2-4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좌측 차선 유지 확인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좌측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[30,-6; 30,0]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회피 불필요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2-5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우측 차선 유지 확인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우측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[30,6; 30,0]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회피 불필요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854BFBD-0450-FBC6-084A-CB3AE733E580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EB247425-3075-CB70-608E-3ECA969826BD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C677250F-959B-B171-A336-2C3A884CD6C1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</a:t>
              </a:r>
              <a:r>
                <a:rPr lang="ko-KR" sz="1200" b="1" dirty="0" err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Training</a:t>
              </a:r>
              <a:endParaRPr sz="1200" b="1" dirty="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 dirty="0"/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7"/>
          <p:cNvGrpSpPr/>
          <p:nvPr/>
        </p:nvGrpSpPr>
        <p:grpSpPr>
          <a:xfrm>
            <a:off x="541891" y="1454792"/>
            <a:ext cx="10450881" cy="369291"/>
            <a:chOff x="541891" y="1454792"/>
            <a:chExt cx="10450881" cy="369291"/>
          </a:xfrm>
        </p:grpSpPr>
        <p:sp>
          <p:nvSpPr>
            <p:cNvPr id="155" name="Google Shape;155;p17"/>
            <p:cNvSpPr txBox="1"/>
            <p:nvPr/>
          </p:nvSpPr>
          <p:spPr>
            <a:xfrm>
              <a:off x="668337" y="1454792"/>
              <a:ext cx="1032443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/>
                <a:t>학습한 내용</a:t>
              </a:r>
              <a:endParaRPr sz="1800" b="1" dirty="0"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17"/>
          <p:cNvGrpSpPr/>
          <p:nvPr/>
        </p:nvGrpSpPr>
        <p:grpSpPr>
          <a:xfrm>
            <a:off x="10870348" y="6494040"/>
            <a:ext cx="1169251" cy="233579"/>
            <a:chOff x="921102" y="6027409"/>
            <a:chExt cx="2680001" cy="375740"/>
          </a:xfrm>
        </p:grpSpPr>
        <p:pic>
          <p:nvPicPr>
            <p:cNvPr id="221" name="Google Shape;221;p17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66049EA-603D-5A33-4EC8-10BC14B0FF5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3517" y="3545551"/>
            <a:ext cx="2700509" cy="193206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21AA09-471A-B0FF-0C77-AB8B5D5C7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55" y="2855213"/>
            <a:ext cx="963431" cy="96343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ntrol Tutorials for MATLAB and Simulink - Suspension: Simulink Control">
            <a:extLst>
              <a:ext uri="{FF2B5EF4-FFF2-40B4-BE49-F238E27FC236}">
                <a16:creationId xmlns:a16="http://schemas.microsoft.com/office/drawing/2014/main" id="{E53C6DE2-BB3F-48C5-82AF-991D42A03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" t="25970" r="1464" b="6230"/>
          <a:stretch>
            <a:fillRect/>
          </a:stretch>
        </p:blipFill>
        <p:spPr bwMode="auto">
          <a:xfrm>
            <a:off x="7014431" y="3678010"/>
            <a:ext cx="3360215" cy="17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bout MATLAB and Simulink - Matlab &amp; Simulink - MATLAB &amp; Simulink -  İstanbul Okan Üniversitesi">
            <a:extLst>
              <a:ext uri="{FF2B5EF4-FFF2-40B4-BE49-F238E27FC236}">
                <a16:creationId xmlns:a16="http://schemas.microsoft.com/office/drawing/2014/main" id="{71C5F38F-3064-11E6-4A03-CCF1BF82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45" y="2773632"/>
            <a:ext cx="2449388" cy="9695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위쪽/아래쪽 3">
            <a:extLst>
              <a:ext uri="{FF2B5EF4-FFF2-40B4-BE49-F238E27FC236}">
                <a16:creationId xmlns:a16="http://schemas.microsoft.com/office/drawing/2014/main" id="{10E5062B-2BE1-884F-B5AF-1737027E6099}"/>
              </a:ext>
            </a:extLst>
          </p:cNvPr>
          <p:cNvSpPr/>
          <p:nvPr/>
        </p:nvSpPr>
        <p:spPr>
          <a:xfrm rot="16200000">
            <a:off x="5840790" y="3905519"/>
            <a:ext cx="429141" cy="1078608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8E05E-757A-D4B0-83C1-69D57DE4D304}"/>
              </a:ext>
            </a:extLst>
          </p:cNvPr>
          <p:cNvSpPr txBox="1"/>
          <p:nvPr/>
        </p:nvSpPr>
        <p:spPr>
          <a:xfrm>
            <a:off x="3903324" y="2150429"/>
            <a:ext cx="44380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800" b="1" dirty="0"/>
              <a:t>자율주행차의 경로 계획 및 제어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7E95EA-6874-1823-ED83-D47A693D8511}"/>
              </a:ext>
            </a:extLst>
          </p:cNvPr>
          <p:cNvCxnSpPr>
            <a:cxnSpLocks/>
          </p:cNvCxnSpPr>
          <p:nvPr/>
        </p:nvCxnSpPr>
        <p:spPr>
          <a:xfrm>
            <a:off x="6055360" y="2519761"/>
            <a:ext cx="0" cy="157271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7E50A0-4962-4495-3222-613CC07762D1}"/>
              </a:ext>
            </a:extLst>
          </p:cNvPr>
          <p:cNvSpPr txBox="1"/>
          <p:nvPr/>
        </p:nvSpPr>
        <p:spPr>
          <a:xfrm>
            <a:off x="2653270" y="6088277"/>
            <a:ext cx="734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/>
              <a:t>실제 주행 시나리오를 통해 시스템의 작동 원리에 대해 더 깊이 이해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76" name="Google Shape;776;p4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77" name="Google Shape;777;p4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8" name="Google Shape;778;p4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79" name="Google Shape;779;p4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2" name="Google Shape;782;p40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783" name="Google Shape;783;p40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케이스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85" name="Google Shape;785;p40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40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787" name="Google Shape;787;p40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9" name="Google Shape;789;p40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0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91" name="Google Shape;791;p40"/>
          <p:cNvGraphicFramePr/>
          <p:nvPr/>
        </p:nvGraphicFramePr>
        <p:xfrm>
          <a:off x="541900" y="2150400"/>
          <a:ext cx="11078275" cy="3681049"/>
        </p:xfrm>
        <a:graphic>
          <a:graphicData uri="http://schemas.openxmlformats.org/drawingml/2006/table">
            <a:tbl>
              <a:tblPr>
                <a:noFill/>
                <a:tableStyleId>{7582D131-0F74-457D-BFA3-3A485A5EB788}</a:tableStyleId>
              </a:tblPr>
              <a:tblGrid>
                <a:gridCol w="11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테스트 이름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초기 차선 상태 (d)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장애물 좌표 (x,y)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기대 동작 및 판단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병목 구간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1-1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 병목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전체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[30,3; 30,-3]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감속 또는 통과 판단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1-2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시간차 병목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 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[30,3; 30,-3]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순서대로 회피 또는 감속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1-3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초기 통과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 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[30,2.5;32,-2.5]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타이밍 맞으면 통과, 아니면 감속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>
                          <a:solidFill>
                            <a:schemeClr val="dk1"/>
                          </a:solidFill>
                        </a:rPr>
                        <a:t>혼합 케이스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2-1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각 차선에 하나씩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전체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[30,6; 60,0;90,-6]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점차 우측 이동 확인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2-2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 연속 장애물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중앙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[40,0; 42,0;44,0]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우회 필요, 중앙 복귀 안함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2-3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복귀 방해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우측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[60,0;61,-6]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복귀 불가 시 회피 지속 여부 판단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2-4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완전 회피 불가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전체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[50,-6;50,0;50,6]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감속 여부 판단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B2A486B-4968-AAEF-2E7C-F3E3C5A0F437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88203D9E-4E1C-FEAA-5C62-39850D7CEE46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27F00009-3600-C054-0400-0A22042BAAAA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41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8" name="Google Shape;798;p4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99" name="Google Shape;799;p4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0" name="Google Shape;800;p4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01" name="Google Shape;801;p4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4" name="Google Shape;804;p41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05" name="Google Shape;805;p41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케이스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07" name="Google Shape;807;p41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41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809" name="Google Shape;809;p41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1" name="Google Shape;811;p41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1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3" name="Google Shape;81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950" y="2377800"/>
            <a:ext cx="3783476" cy="377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6000" y="2267750"/>
            <a:ext cx="4511241" cy="388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39375" y="2267750"/>
            <a:ext cx="2955224" cy="15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1"/>
          <p:cNvPicPr preferRelativeResize="0"/>
          <p:nvPr/>
        </p:nvPicPr>
        <p:blipFill rotWithShape="1">
          <a:blip r:embed="rId10">
            <a:alphaModFix/>
          </a:blip>
          <a:srcRect l="-183745" t="-81511" r="46102" b="-56131"/>
          <a:stretch/>
        </p:blipFill>
        <p:spPr>
          <a:xfrm>
            <a:off x="1873775" y="1531800"/>
            <a:ext cx="8991600" cy="670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D50CDEF-548A-2785-A6ED-7D6FD1E56FF1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6E13AA78-B96B-9CC3-F29D-BADE770D353E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D6BF03C3-5985-13E5-2D5B-0ACAFB7F8209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4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51" name="Google Shape;851;p4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52" name="Google Shape;852;p4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3" name="Google Shape;853;p4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54" name="Google Shape;854;p4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7" name="Google Shape;857;p43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58" name="Google Shape;858;p43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결함 발견 </a:t>
              </a:r>
              <a:r>
                <a:rPr lang="en-US" altLang="ko-KR" sz="1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-&gt; </a:t>
              </a:r>
              <a:r>
                <a:rPr lang="ko-KR" altLang="en-US" sz="1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 </a:t>
              </a:r>
              <a:r>
                <a:rPr lang="en-US" altLang="ko-KR" sz="1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/ </a:t>
              </a:r>
              <a:r>
                <a:rPr lang="ko-KR" altLang="en-US" sz="1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최소한의 안전보장</a:t>
              </a:r>
              <a:endParaRPr sz="1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60" name="Google Shape;860;p43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799524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1" name="Google Shape;861;p43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862" name="Google Shape;862;p43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E4D764-979F-A89C-CD2F-96C861EC26D8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D5B3F025-464F-D420-BE3A-8947D533F76B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B49B4502-3B63-17DA-90CA-70EAFEAE7D97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그림 5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E9D0BF-9700-9581-4C5F-BE7DC42CAE4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92540" y="2153419"/>
            <a:ext cx="5187577" cy="3824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9CD8D-ECB1-B756-FE09-2719396135F9}"/>
              </a:ext>
            </a:extLst>
          </p:cNvPr>
          <p:cNvSpPr txBox="1"/>
          <p:nvPr/>
        </p:nvSpPr>
        <p:spPr>
          <a:xfrm>
            <a:off x="2686896" y="6122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이슈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32856-1636-EC5D-89F0-84E358E4AF81}"/>
              </a:ext>
            </a:extLst>
          </p:cNvPr>
          <p:cNvSpPr txBox="1"/>
          <p:nvPr/>
        </p:nvSpPr>
        <p:spPr>
          <a:xfrm>
            <a:off x="8563821" y="614833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해결 후</a:t>
            </a:r>
          </a:p>
        </p:txBody>
      </p:sp>
      <p:pic>
        <p:nvPicPr>
          <p:cNvPr id="12" name="그림 11" descr="스크린샷, 잔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618802-E725-FA97-66DC-75EF34ECE86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03068" y="2153418"/>
            <a:ext cx="5396392" cy="385604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2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3" name="Google Shape;823;p4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24" name="Google Shape;824;p4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5" name="Google Shape;825;p4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26" name="Google Shape;826;p4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42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30" name="Google Shape;830;p42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협업 기반 코드 형상관리 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541891" y="1539006"/>
              <a:ext cx="101298" cy="114040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32" name="Google Shape;832;p42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42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834" name="Google Shape;834;p42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6" name="Google Shape;836;p42"/>
          <p:cNvSpPr txBox="1"/>
          <p:nvPr/>
        </p:nvSpPr>
        <p:spPr>
          <a:xfrm>
            <a:off x="5266367" y="1988840"/>
            <a:ext cx="622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 txBox="1"/>
          <p:nvPr/>
        </p:nvSpPr>
        <p:spPr>
          <a:xfrm>
            <a:off x="2668623" y="2230765"/>
            <a:ext cx="384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</a:t>
            </a:r>
            <a:endParaRPr/>
          </a:p>
        </p:txBody>
      </p:sp>
      <p:pic>
        <p:nvPicPr>
          <p:cNvPr id="838" name="Google Shape;83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4725" y="3115447"/>
            <a:ext cx="5491051" cy="3310202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42"/>
          <p:cNvSpPr txBox="1"/>
          <p:nvPr/>
        </p:nvSpPr>
        <p:spPr>
          <a:xfrm>
            <a:off x="8621525" y="2163600"/>
            <a:ext cx="248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Notion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0" name="Google Shape;84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164" y="3238156"/>
            <a:ext cx="6220501" cy="298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5348" y="2065205"/>
            <a:ext cx="724700" cy="72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2"/>
          <p:cNvPicPr preferRelativeResize="0"/>
          <p:nvPr/>
        </p:nvPicPr>
        <p:blipFill rotWithShape="1">
          <a:blip r:embed="rId10">
            <a:alphaModFix/>
          </a:blip>
          <a:srcRect l="27740" t="9664" r="27740" b="9664"/>
          <a:stretch/>
        </p:blipFill>
        <p:spPr>
          <a:xfrm>
            <a:off x="8014275" y="2117600"/>
            <a:ext cx="724712" cy="6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2"/>
          <p:cNvSpPr/>
          <p:nvPr/>
        </p:nvSpPr>
        <p:spPr>
          <a:xfrm>
            <a:off x="217800" y="3156050"/>
            <a:ext cx="6243000" cy="3310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4" name="Google Shape;844;p42"/>
          <p:cNvSpPr/>
          <p:nvPr/>
        </p:nvSpPr>
        <p:spPr>
          <a:xfrm>
            <a:off x="6460675" y="3156050"/>
            <a:ext cx="5355000" cy="3310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5E9758-234E-234F-0FBF-267FBF14454E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7CA90001-8866-5FF2-8B0C-48B8559CA9B4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E0C5FE29-9646-5C3B-A44E-3451E2FAD9E0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>
          <a:extLst>
            <a:ext uri="{FF2B5EF4-FFF2-40B4-BE49-F238E27FC236}">
              <a16:creationId xmlns:a16="http://schemas.microsoft.com/office/drawing/2014/main" id="{ACF11178-157F-5192-2AF8-C4B538E8B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C53560-0D18-6D3A-F844-AB174D4CE3D5}"/>
              </a:ext>
            </a:extLst>
          </p:cNvPr>
          <p:cNvSpPr txBox="1"/>
          <p:nvPr/>
        </p:nvSpPr>
        <p:spPr>
          <a:xfrm>
            <a:off x="2316760" y="2497976"/>
            <a:ext cx="7558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>
                <a:solidFill>
                  <a:schemeClr val="tx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2650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>
          <a:extLst>
            <a:ext uri="{FF2B5EF4-FFF2-40B4-BE49-F238E27FC236}">
              <a16:creationId xmlns:a16="http://schemas.microsoft.com/office/drawing/2014/main" id="{4A2FDF47-B308-33DC-2274-E688D9F5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>
            <a:extLst>
              <a:ext uri="{FF2B5EF4-FFF2-40B4-BE49-F238E27FC236}">
                <a16:creationId xmlns:a16="http://schemas.microsoft.com/office/drawing/2014/main" id="{1C803DF7-90B5-EE06-919F-0A38BA38D9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>
            <a:extLst>
              <a:ext uri="{FF2B5EF4-FFF2-40B4-BE49-F238E27FC236}">
                <a16:creationId xmlns:a16="http://schemas.microsoft.com/office/drawing/2014/main" id="{BD1395EA-A592-8CFB-EE63-B288413E00C3}"/>
              </a:ext>
            </a:extLst>
          </p:cNvPr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9" name="Google Shape;149;p17">
            <a:extLst>
              <a:ext uri="{FF2B5EF4-FFF2-40B4-BE49-F238E27FC236}">
                <a16:creationId xmlns:a16="http://schemas.microsoft.com/office/drawing/2014/main" id="{235B7225-5EAE-285D-B3F8-9FE7A2D1D322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50" name="Google Shape;150;p17">
              <a:extLst>
                <a:ext uri="{FF2B5EF4-FFF2-40B4-BE49-F238E27FC236}">
                  <a16:creationId xmlns:a16="http://schemas.microsoft.com/office/drawing/2014/main" id="{8E0B0C1A-3F0A-E58B-B670-CBD91334BCB4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</a:t>
              </a:r>
              <a:r>
                <a:rPr lang="ko-KR" sz="1200" b="1" dirty="0" err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Training</a:t>
              </a:r>
              <a:endParaRPr sz="1200" b="1" dirty="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7">
              <a:extLst>
                <a:ext uri="{FF2B5EF4-FFF2-40B4-BE49-F238E27FC236}">
                  <a16:creationId xmlns:a16="http://schemas.microsoft.com/office/drawing/2014/main" id="{848DF3BC-82BA-210E-0E18-925345FBD5F7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 dirty="0"/>
            </a:p>
          </p:txBody>
        </p:sp>
        <p:sp>
          <p:nvSpPr>
            <p:cNvPr id="152" name="Google Shape;152;p17">
              <a:extLst>
                <a:ext uri="{FF2B5EF4-FFF2-40B4-BE49-F238E27FC236}">
                  <a16:creationId xmlns:a16="http://schemas.microsoft.com/office/drawing/2014/main" id="{D79B2549-43C8-B934-57EB-FF1D45BBB00C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7">
            <a:extLst>
              <a:ext uri="{FF2B5EF4-FFF2-40B4-BE49-F238E27FC236}">
                <a16:creationId xmlns:a16="http://schemas.microsoft.com/office/drawing/2014/main" id="{8FC98928-FC0F-EA66-BDE6-72BCC6F518FB}"/>
              </a:ext>
            </a:extLst>
          </p:cNvPr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7">
            <a:extLst>
              <a:ext uri="{FF2B5EF4-FFF2-40B4-BE49-F238E27FC236}">
                <a16:creationId xmlns:a16="http://schemas.microsoft.com/office/drawing/2014/main" id="{AA2D6EF2-7552-23DC-1113-A215BB1B893C}"/>
              </a:ext>
            </a:extLst>
          </p:cNvPr>
          <p:cNvGrpSpPr/>
          <p:nvPr/>
        </p:nvGrpSpPr>
        <p:grpSpPr>
          <a:xfrm>
            <a:off x="541891" y="1454792"/>
            <a:ext cx="10450881" cy="369291"/>
            <a:chOff x="541891" y="1454792"/>
            <a:chExt cx="10450881" cy="369291"/>
          </a:xfrm>
        </p:grpSpPr>
        <p:sp>
          <p:nvSpPr>
            <p:cNvPr id="155" name="Google Shape;155;p17">
              <a:extLst>
                <a:ext uri="{FF2B5EF4-FFF2-40B4-BE49-F238E27FC236}">
                  <a16:creationId xmlns:a16="http://schemas.microsoft.com/office/drawing/2014/main" id="{686DD572-82C9-6309-A552-F1C6ED5C87E6}"/>
                </a:ext>
              </a:extLst>
            </p:cNvPr>
            <p:cNvSpPr txBox="1"/>
            <p:nvPr/>
          </p:nvSpPr>
          <p:spPr>
            <a:xfrm>
              <a:off x="668337" y="1454792"/>
              <a:ext cx="1032443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/>
                <a:t>목표</a:t>
              </a:r>
              <a:endParaRPr sz="1800" b="1" dirty="0"/>
            </a:p>
          </p:txBody>
        </p:sp>
        <p:sp>
          <p:nvSpPr>
            <p:cNvPr id="156" name="Google Shape;156;p17">
              <a:extLst>
                <a:ext uri="{FF2B5EF4-FFF2-40B4-BE49-F238E27FC236}">
                  <a16:creationId xmlns:a16="http://schemas.microsoft.com/office/drawing/2014/main" id="{1A81E415-5C7A-B598-DCE4-82C484EA9871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7">
            <a:extLst>
              <a:ext uri="{FF2B5EF4-FFF2-40B4-BE49-F238E27FC236}">
                <a16:creationId xmlns:a16="http://schemas.microsoft.com/office/drawing/2014/main" id="{9C114B12-A263-C469-E218-4BF6D5AF66F0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>
            <a:extLst>
              <a:ext uri="{FF2B5EF4-FFF2-40B4-BE49-F238E27FC236}">
                <a16:creationId xmlns:a16="http://schemas.microsoft.com/office/drawing/2014/main" id="{C75480E1-BCEE-1AA1-1686-99FA167BBAF5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17">
            <a:extLst>
              <a:ext uri="{FF2B5EF4-FFF2-40B4-BE49-F238E27FC236}">
                <a16:creationId xmlns:a16="http://schemas.microsoft.com/office/drawing/2014/main" id="{204CC047-95D1-6F92-2337-DA99A30DEE6D}"/>
              </a:ext>
            </a:extLst>
          </p:cNvPr>
          <p:cNvGrpSpPr/>
          <p:nvPr/>
        </p:nvGrpSpPr>
        <p:grpSpPr>
          <a:xfrm>
            <a:off x="10941624" y="6588966"/>
            <a:ext cx="1075644" cy="150807"/>
            <a:chOff x="921102" y="6027409"/>
            <a:chExt cx="2680001" cy="375740"/>
          </a:xfrm>
        </p:grpSpPr>
        <p:pic>
          <p:nvPicPr>
            <p:cNvPr id="221" name="Google Shape;221;p17" descr="EMB0000378c3f3d">
              <a:extLst>
                <a:ext uri="{FF2B5EF4-FFF2-40B4-BE49-F238E27FC236}">
                  <a16:creationId xmlns:a16="http://schemas.microsoft.com/office/drawing/2014/main" id="{E80ED5DF-094D-2E6B-8E65-14C1978BBC4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7">
              <a:extLst>
                <a:ext uri="{FF2B5EF4-FFF2-40B4-BE49-F238E27FC236}">
                  <a16:creationId xmlns:a16="http://schemas.microsoft.com/office/drawing/2014/main" id="{08375FA6-CE0F-B8B2-6C8F-21A4DF221CF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B288A58-21A6-AF92-562C-3545B8C79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37" y="2307793"/>
            <a:ext cx="6131651" cy="3740150"/>
          </a:xfrm>
          <a:prstGeom prst="rect">
            <a:avLst/>
          </a:prstGeom>
        </p:spPr>
      </p:pic>
      <p:sp>
        <p:nvSpPr>
          <p:cNvPr id="6" name="번개 5">
            <a:extLst>
              <a:ext uri="{FF2B5EF4-FFF2-40B4-BE49-F238E27FC236}">
                <a16:creationId xmlns:a16="http://schemas.microsoft.com/office/drawing/2014/main" id="{1064D58B-790B-7604-1DF0-EC2CD31FE4FF}"/>
              </a:ext>
            </a:extLst>
          </p:cNvPr>
          <p:cNvSpPr/>
          <p:nvPr/>
        </p:nvSpPr>
        <p:spPr>
          <a:xfrm>
            <a:off x="2854960" y="2217637"/>
            <a:ext cx="375920" cy="675640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E7CC0-A0AC-4EC2-0894-D5C3D7EE4292}"/>
              </a:ext>
            </a:extLst>
          </p:cNvPr>
          <p:cNvSpPr txBox="1"/>
          <p:nvPr/>
        </p:nvSpPr>
        <p:spPr>
          <a:xfrm>
            <a:off x="2370011" y="2016562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시작 </a:t>
            </a:r>
            <a:endParaRPr lang="en-US" altLang="ko-KR" b="1" dirty="0"/>
          </a:p>
          <a:p>
            <a:r>
              <a:rPr lang="ko-KR" altLang="en-US" b="1" dirty="0"/>
              <a:t>위치</a:t>
            </a:r>
          </a:p>
        </p:txBody>
      </p:sp>
      <p:sp>
        <p:nvSpPr>
          <p:cNvPr id="10" name="번개 9">
            <a:extLst>
              <a:ext uri="{FF2B5EF4-FFF2-40B4-BE49-F238E27FC236}">
                <a16:creationId xmlns:a16="http://schemas.microsoft.com/office/drawing/2014/main" id="{B73D101A-A247-A3F4-36CC-33386BF3F4D4}"/>
              </a:ext>
            </a:extLst>
          </p:cNvPr>
          <p:cNvSpPr/>
          <p:nvPr/>
        </p:nvSpPr>
        <p:spPr>
          <a:xfrm rot="2226048">
            <a:off x="4858752" y="2338626"/>
            <a:ext cx="414261" cy="1158661"/>
          </a:xfrm>
          <a:prstGeom prst="lightningBol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B8BDF-8DF3-8EC1-668B-E16A76AE5466}"/>
              </a:ext>
            </a:extLst>
          </p:cNvPr>
          <p:cNvSpPr txBox="1"/>
          <p:nvPr/>
        </p:nvSpPr>
        <p:spPr>
          <a:xfrm>
            <a:off x="5393128" y="2020921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도착 </a:t>
            </a:r>
            <a:endParaRPr lang="en-US" altLang="ko-KR" b="1" dirty="0"/>
          </a:p>
          <a:p>
            <a:r>
              <a:rPr lang="ko-KR" altLang="en-US" b="1" dirty="0"/>
              <a:t>위치</a:t>
            </a:r>
          </a:p>
        </p:txBody>
      </p:sp>
      <p:sp>
        <p:nvSpPr>
          <p:cNvPr id="13" name="Google Shape;155;p17">
            <a:extLst>
              <a:ext uri="{FF2B5EF4-FFF2-40B4-BE49-F238E27FC236}">
                <a16:creationId xmlns:a16="http://schemas.microsoft.com/office/drawing/2014/main" id="{4E6ED35C-5D8F-287C-EC37-FCB2BD58B88A}"/>
              </a:ext>
            </a:extLst>
          </p:cNvPr>
          <p:cNvSpPr txBox="1"/>
          <p:nvPr/>
        </p:nvSpPr>
        <p:spPr>
          <a:xfrm>
            <a:off x="6914884" y="2414403"/>
            <a:ext cx="5162219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/>
              <a:t>전체 목표 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도로 주행이후 원하는 구역에 주차</a:t>
            </a:r>
            <a:endParaRPr lang="en-US" altLang="ko-KR" sz="18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/>
              <a:t>세부목표 </a:t>
            </a:r>
            <a:r>
              <a:rPr lang="en-US" altLang="ko-KR" sz="1800" b="1" dirty="0"/>
              <a:t>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/>
              <a:t>차량 추월</a:t>
            </a:r>
            <a:endParaRPr lang="en-US" altLang="ko-KR" sz="1800" b="1"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/>
              <a:t>톨게이트 통과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원하는 차선</a:t>
            </a:r>
            <a:r>
              <a:rPr lang="en-US" altLang="ko-KR" sz="1800" b="1" dirty="0"/>
              <a:t>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/>
              <a:t>주차장 진입을 위한 차선 변경 </a:t>
            </a:r>
            <a:endParaRPr lang="en-US" altLang="ko-KR" sz="1800" b="1"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dirty="0"/>
              <a:t>주차 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10244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>
          <a:extLst>
            <a:ext uri="{FF2B5EF4-FFF2-40B4-BE49-F238E27FC236}">
              <a16:creationId xmlns:a16="http://schemas.microsoft.com/office/drawing/2014/main" id="{04C1DA3A-422F-5594-A116-EF4EEA2C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>
            <a:extLst>
              <a:ext uri="{FF2B5EF4-FFF2-40B4-BE49-F238E27FC236}">
                <a16:creationId xmlns:a16="http://schemas.microsoft.com/office/drawing/2014/main" id="{F8A89DCF-B96A-9E6E-167B-00F0481255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>
            <a:extLst>
              <a:ext uri="{FF2B5EF4-FFF2-40B4-BE49-F238E27FC236}">
                <a16:creationId xmlns:a16="http://schemas.microsoft.com/office/drawing/2014/main" id="{85372CFE-5AF5-33AC-DB09-1C76977B324F}"/>
              </a:ext>
            </a:extLst>
          </p:cNvPr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9" name="Google Shape;149;p17">
            <a:extLst>
              <a:ext uri="{FF2B5EF4-FFF2-40B4-BE49-F238E27FC236}">
                <a16:creationId xmlns:a16="http://schemas.microsoft.com/office/drawing/2014/main" id="{812502AE-481E-BD5E-C004-E8720CA9D810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50" name="Google Shape;150;p17">
              <a:extLst>
                <a:ext uri="{FF2B5EF4-FFF2-40B4-BE49-F238E27FC236}">
                  <a16:creationId xmlns:a16="http://schemas.microsoft.com/office/drawing/2014/main" id="{E5A73B58-260D-06C2-2A5E-75E2C98DA1D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</a:t>
              </a:r>
              <a:r>
                <a:rPr lang="ko-KR" sz="1200" b="1" dirty="0" err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Training</a:t>
              </a:r>
              <a:endParaRPr sz="1200" b="1" dirty="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7">
              <a:extLst>
                <a:ext uri="{FF2B5EF4-FFF2-40B4-BE49-F238E27FC236}">
                  <a16:creationId xmlns:a16="http://schemas.microsoft.com/office/drawing/2014/main" id="{00CC11AD-D4DF-DA27-48F0-D372544F7368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 dirty="0"/>
            </a:p>
          </p:txBody>
        </p:sp>
        <p:sp>
          <p:nvSpPr>
            <p:cNvPr id="152" name="Google Shape;152;p17">
              <a:extLst>
                <a:ext uri="{FF2B5EF4-FFF2-40B4-BE49-F238E27FC236}">
                  <a16:creationId xmlns:a16="http://schemas.microsoft.com/office/drawing/2014/main" id="{3C265F62-DD26-F6FE-EE2A-D81FE49029C8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7">
            <a:extLst>
              <a:ext uri="{FF2B5EF4-FFF2-40B4-BE49-F238E27FC236}">
                <a16:creationId xmlns:a16="http://schemas.microsoft.com/office/drawing/2014/main" id="{E778A0F4-6548-964F-8486-BE0C304566E2}"/>
              </a:ext>
            </a:extLst>
          </p:cNvPr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7">
            <a:extLst>
              <a:ext uri="{FF2B5EF4-FFF2-40B4-BE49-F238E27FC236}">
                <a16:creationId xmlns:a16="http://schemas.microsoft.com/office/drawing/2014/main" id="{E7279848-20CF-F12D-9950-EC487AAF5E5E}"/>
              </a:ext>
            </a:extLst>
          </p:cNvPr>
          <p:cNvGrpSpPr/>
          <p:nvPr/>
        </p:nvGrpSpPr>
        <p:grpSpPr>
          <a:xfrm>
            <a:off x="541891" y="1454792"/>
            <a:ext cx="10450881" cy="369291"/>
            <a:chOff x="541891" y="1454792"/>
            <a:chExt cx="10450881" cy="369291"/>
          </a:xfrm>
        </p:grpSpPr>
        <p:sp>
          <p:nvSpPr>
            <p:cNvPr id="155" name="Google Shape;155;p17">
              <a:extLst>
                <a:ext uri="{FF2B5EF4-FFF2-40B4-BE49-F238E27FC236}">
                  <a16:creationId xmlns:a16="http://schemas.microsoft.com/office/drawing/2014/main" id="{2522AD00-609E-DFC4-6329-1149EF4E62E3}"/>
                </a:ext>
              </a:extLst>
            </p:cNvPr>
            <p:cNvSpPr txBox="1"/>
            <p:nvPr/>
          </p:nvSpPr>
          <p:spPr>
            <a:xfrm>
              <a:off x="668337" y="1454792"/>
              <a:ext cx="1032443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/>
                <a:t>세부목표 </a:t>
              </a:r>
              <a:r>
                <a:rPr lang="en-US" altLang="ko-KR" sz="1800" b="1" dirty="0"/>
                <a:t>1,2</a:t>
              </a:r>
              <a:endParaRPr sz="1800" b="1" dirty="0"/>
            </a:p>
          </p:txBody>
        </p:sp>
        <p:sp>
          <p:nvSpPr>
            <p:cNvPr id="156" name="Google Shape;156;p17">
              <a:extLst>
                <a:ext uri="{FF2B5EF4-FFF2-40B4-BE49-F238E27FC236}">
                  <a16:creationId xmlns:a16="http://schemas.microsoft.com/office/drawing/2014/main" id="{A5CDFEF3-42DA-EAF1-6C5B-32C3D90413F9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7">
            <a:extLst>
              <a:ext uri="{FF2B5EF4-FFF2-40B4-BE49-F238E27FC236}">
                <a16:creationId xmlns:a16="http://schemas.microsoft.com/office/drawing/2014/main" id="{FD8DB41F-FCB8-9705-587D-9D90E0EDFA9C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>
            <a:extLst>
              <a:ext uri="{FF2B5EF4-FFF2-40B4-BE49-F238E27FC236}">
                <a16:creationId xmlns:a16="http://schemas.microsoft.com/office/drawing/2014/main" id="{C419313C-1A48-0F71-EB6B-91BC869A3F2F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17">
            <a:extLst>
              <a:ext uri="{FF2B5EF4-FFF2-40B4-BE49-F238E27FC236}">
                <a16:creationId xmlns:a16="http://schemas.microsoft.com/office/drawing/2014/main" id="{8A5B81C7-3EE1-BC5E-4AD9-8183FC410776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21" name="Google Shape;221;p17" descr="EMB0000378c3f3d">
              <a:extLst>
                <a:ext uri="{FF2B5EF4-FFF2-40B4-BE49-F238E27FC236}">
                  <a16:creationId xmlns:a16="http://schemas.microsoft.com/office/drawing/2014/main" id="{3FC4C9C8-C88D-7BE8-01AB-39BC964B838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7">
              <a:extLst>
                <a:ext uri="{FF2B5EF4-FFF2-40B4-BE49-F238E27FC236}">
                  <a16:creationId xmlns:a16="http://schemas.microsoft.com/office/drawing/2014/main" id="{0502B56E-08F4-A683-67A2-03EB810394F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EB88403-0AFC-F138-9698-647A8D898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93" y="2655973"/>
            <a:ext cx="4599522" cy="28556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556880-2A0C-1306-F3ED-672A71A93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209" y="2655973"/>
            <a:ext cx="4791778" cy="2842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B77AC5-2EF5-598F-FD36-543F211A476A}"/>
              </a:ext>
            </a:extLst>
          </p:cNvPr>
          <p:cNvSpPr txBox="1"/>
          <p:nvPr/>
        </p:nvSpPr>
        <p:spPr>
          <a:xfrm>
            <a:off x="2587827" y="224319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Mission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D0828-B34E-7E3C-DFD6-023073B3FA3C}"/>
              </a:ext>
            </a:extLst>
          </p:cNvPr>
          <p:cNvSpPr txBox="1"/>
          <p:nvPr/>
        </p:nvSpPr>
        <p:spPr>
          <a:xfrm>
            <a:off x="8355980" y="224319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Mission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</a:t>
            </a:r>
            <a:endParaRPr lang="ko-KR" altLang="en-US" sz="1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1D729-A3FE-CC5B-C2DF-D71F3C238C04}"/>
              </a:ext>
            </a:extLst>
          </p:cNvPr>
          <p:cNvSpPr txBox="1"/>
          <p:nvPr/>
        </p:nvSpPr>
        <p:spPr>
          <a:xfrm>
            <a:off x="1642781" y="5647877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Overtaking Traffic Vehicle</a:t>
            </a:r>
            <a:endParaRPr lang="ko-KR" altLang="en-US" sz="1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78099-A875-AA3A-CAE5-0509298B730C}"/>
              </a:ext>
            </a:extLst>
          </p:cNvPr>
          <p:cNvSpPr txBox="1"/>
          <p:nvPr/>
        </p:nvSpPr>
        <p:spPr>
          <a:xfrm>
            <a:off x="7214642" y="5668534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Passing through selected lane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6293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>
          <a:extLst>
            <a:ext uri="{FF2B5EF4-FFF2-40B4-BE49-F238E27FC236}">
              <a16:creationId xmlns:a16="http://schemas.microsoft.com/office/drawing/2014/main" id="{531F71AA-233F-7DAB-4255-A97754D82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>
            <a:extLst>
              <a:ext uri="{FF2B5EF4-FFF2-40B4-BE49-F238E27FC236}">
                <a16:creationId xmlns:a16="http://schemas.microsoft.com/office/drawing/2014/main" id="{3BB6BBF7-F98B-739A-136E-FB69B5AF54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>
            <a:extLst>
              <a:ext uri="{FF2B5EF4-FFF2-40B4-BE49-F238E27FC236}">
                <a16:creationId xmlns:a16="http://schemas.microsoft.com/office/drawing/2014/main" id="{D10FC311-2DF0-C661-5F69-CC0BE6D04EEC}"/>
              </a:ext>
            </a:extLst>
          </p:cNvPr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9" name="Google Shape;149;p17">
            <a:extLst>
              <a:ext uri="{FF2B5EF4-FFF2-40B4-BE49-F238E27FC236}">
                <a16:creationId xmlns:a16="http://schemas.microsoft.com/office/drawing/2014/main" id="{974BA6B6-E411-CF99-1FE6-5C9582357B8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50" name="Google Shape;150;p17">
              <a:extLst>
                <a:ext uri="{FF2B5EF4-FFF2-40B4-BE49-F238E27FC236}">
                  <a16:creationId xmlns:a16="http://schemas.microsoft.com/office/drawing/2014/main" id="{BAB28DDC-EF38-1DF6-2E2E-E3E48EA8319D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</a:t>
              </a:r>
              <a:r>
                <a:rPr lang="ko-KR" sz="1200" b="1" dirty="0" err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Training</a:t>
              </a:r>
              <a:endParaRPr sz="1200" b="1" dirty="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7">
              <a:extLst>
                <a:ext uri="{FF2B5EF4-FFF2-40B4-BE49-F238E27FC236}">
                  <a16:creationId xmlns:a16="http://schemas.microsoft.com/office/drawing/2014/main" id="{90327C03-48B9-BC26-9C09-78D51307DDB5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 dirty="0"/>
            </a:p>
          </p:txBody>
        </p:sp>
        <p:sp>
          <p:nvSpPr>
            <p:cNvPr id="152" name="Google Shape;152;p17">
              <a:extLst>
                <a:ext uri="{FF2B5EF4-FFF2-40B4-BE49-F238E27FC236}">
                  <a16:creationId xmlns:a16="http://schemas.microsoft.com/office/drawing/2014/main" id="{B55A6CB9-965B-D367-4B94-64BC72361C6F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7">
            <a:extLst>
              <a:ext uri="{FF2B5EF4-FFF2-40B4-BE49-F238E27FC236}">
                <a16:creationId xmlns:a16="http://schemas.microsoft.com/office/drawing/2014/main" id="{D70F9807-9D7B-9CED-2DA7-E57B4F7B16CC}"/>
              </a:ext>
            </a:extLst>
          </p:cNvPr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7">
            <a:extLst>
              <a:ext uri="{FF2B5EF4-FFF2-40B4-BE49-F238E27FC236}">
                <a16:creationId xmlns:a16="http://schemas.microsoft.com/office/drawing/2014/main" id="{E68E8EB0-E382-016F-D8D1-648C98F9012C}"/>
              </a:ext>
            </a:extLst>
          </p:cNvPr>
          <p:cNvGrpSpPr/>
          <p:nvPr/>
        </p:nvGrpSpPr>
        <p:grpSpPr>
          <a:xfrm>
            <a:off x="541891" y="1454792"/>
            <a:ext cx="10450881" cy="369291"/>
            <a:chOff x="541891" y="1454792"/>
            <a:chExt cx="10450881" cy="369291"/>
          </a:xfrm>
        </p:grpSpPr>
        <p:sp>
          <p:nvSpPr>
            <p:cNvPr id="155" name="Google Shape;155;p17">
              <a:extLst>
                <a:ext uri="{FF2B5EF4-FFF2-40B4-BE49-F238E27FC236}">
                  <a16:creationId xmlns:a16="http://schemas.microsoft.com/office/drawing/2014/main" id="{81DCD0A5-1A57-1A7E-34DD-C69B67927F91}"/>
                </a:ext>
              </a:extLst>
            </p:cNvPr>
            <p:cNvSpPr txBox="1"/>
            <p:nvPr/>
          </p:nvSpPr>
          <p:spPr>
            <a:xfrm>
              <a:off x="668337" y="1454792"/>
              <a:ext cx="1032443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/>
                <a:t>세부목표 </a:t>
              </a:r>
              <a:r>
                <a:rPr lang="en-US" altLang="ko-KR" sz="1800" b="1" dirty="0"/>
                <a:t>3,4</a:t>
              </a:r>
              <a:endParaRPr sz="1800" b="1" dirty="0"/>
            </a:p>
          </p:txBody>
        </p:sp>
        <p:sp>
          <p:nvSpPr>
            <p:cNvPr id="156" name="Google Shape;156;p17">
              <a:extLst>
                <a:ext uri="{FF2B5EF4-FFF2-40B4-BE49-F238E27FC236}">
                  <a16:creationId xmlns:a16="http://schemas.microsoft.com/office/drawing/2014/main" id="{3F31FB8A-FD08-32E1-1B0C-F338A6410B8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F5D7D5-AA53-4EA1-1DBF-0F346DFF7A40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157" name="Google Shape;157;p17">
              <a:extLst>
                <a:ext uri="{FF2B5EF4-FFF2-40B4-BE49-F238E27FC236}">
                  <a16:creationId xmlns:a16="http://schemas.microsoft.com/office/drawing/2014/main" id="{3972889B-9E57-8A21-2E38-CE29C0B1CD19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>
              <a:extLst>
                <a:ext uri="{FF2B5EF4-FFF2-40B4-BE49-F238E27FC236}">
                  <a16:creationId xmlns:a16="http://schemas.microsoft.com/office/drawing/2014/main" id="{4030A782-012D-6930-C4CD-147D8F7FF7BE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17">
            <a:extLst>
              <a:ext uri="{FF2B5EF4-FFF2-40B4-BE49-F238E27FC236}">
                <a16:creationId xmlns:a16="http://schemas.microsoft.com/office/drawing/2014/main" id="{82E59598-3B4B-B727-8ECA-5F7BBA647912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21" name="Google Shape;221;p17" descr="EMB0000378c3f3d">
              <a:extLst>
                <a:ext uri="{FF2B5EF4-FFF2-40B4-BE49-F238E27FC236}">
                  <a16:creationId xmlns:a16="http://schemas.microsoft.com/office/drawing/2014/main" id="{23BD45EF-791B-CCB6-9138-EF66974ED09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7">
              <a:extLst>
                <a:ext uri="{FF2B5EF4-FFF2-40B4-BE49-F238E27FC236}">
                  <a16:creationId xmlns:a16="http://schemas.microsoft.com/office/drawing/2014/main" id="{C84AD2FB-4603-1ED6-B2D1-84511AE0845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EF4BBD-2D9E-0246-411D-2F7EBBC0A89F}"/>
              </a:ext>
            </a:extLst>
          </p:cNvPr>
          <p:cNvSpPr txBox="1"/>
          <p:nvPr/>
        </p:nvSpPr>
        <p:spPr>
          <a:xfrm>
            <a:off x="2587827" y="224319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Mission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3</a:t>
            </a:r>
            <a:endParaRPr lang="ko-KR" altLang="en-US" sz="1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CD853-030D-CEDA-AB11-40A677CB4519}"/>
              </a:ext>
            </a:extLst>
          </p:cNvPr>
          <p:cNvSpPr txBox="1"/>
          <p:nvPr/>
        </p:nvSpPr>
        <p:spPr>
          <a:xfrm>
            <a:off x="8355980" y="224319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Mission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4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5F744-3ED0-A7B9-FA95-1A1943C29178}"/>
              </a:ext>
            </a:extLst>
          </p:cNvPr>
          <p:cNvSpPr txBox="1"/>
          <p:nvPr/>
        </p:nvSpPr>
        <p:spPr>
          <a:xfrm>
            <a:off x="1292599" y="5668534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Lane Change to Enter Parking lot</a:t>
            </a:r>
            <a:endParaRPr lang="ko-KR" alt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A7DD7-1369-DD48-4904-34620A0B9072}"/>
              </a:ext>
            </a:extLst>
          </p:cNvPr>
          <p:cNvSpPr txBox="1"/>
          <p:nvPr/>
        </p:nvSpPr>
        <p:spPr>
          <a:xfrm>
            <a:off x="8567243" y="566853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Parking</a:t>
            </a:r>
            <a:endParaRPr lang="ko-KR" altLang="en-US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00B4E3-E74C-4EDB-F916-79E5E070B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243" y="2684033"/>
            <a:ext cx="4243403" cy="27064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352948-2EB7-8830-4622-4E6DBCE72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356" y="2684033"/>
            <a:ext cx="4436827" cy="273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8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84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9" name="Google Shape;229;p18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30" name="Google Shape;230;p18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8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 구성 및 역할</a:t>
              </a:r>
              <a:endParaRPr/>
            </a:p>
          </p:txBody>
        </p:sp>
        <p:sp>
          <p:nvSpPr>
            <p:cNvPr id="232" name="Google Shape;232;p18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3" name="Google Shape;233;p18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p18"/>
          <p:cNvGraphicFramePr/>
          <p:nvPr>
            <p:extLst>
              <p:ext uri="{D42A27DB-BD31-4B8C-83A1-F6EECF244321}">
                <p14:modId xmlns:p14="http://schemas.microsoft.com/office/powerpoint/2010/main" val="1226009148"/>
              </p:ext>
            </p:extLst>
          </p:nvPr>
        </p:nvGraphicFramePr>
        <p:xfrm>
          <a:off x="452362" y="2086860"/>
          <a:ext cx="11218275" cy="4442275"/>
        </p:xfrm>
        <a:graphic>
          <a:graphicData uri="http://schemas.openxmlformats.org/drawingml/2006/table">
            <a:tbl>
              <a:tblPr firstRow="1" bandRow="1">
                <a:noFill/>
                <a:tableStyleId>{7582D131-0F74-457D-BFA3-3A485A5EB788}</a:tableStyleId>
              </a:tblPr>
              <a:tblGrid>
                <a:gridCol w="217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훈련생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 업무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박상우</a:t>
                      </a:r>
                      <a:endParaRPr sz="1600" b="1" i="0" u="none" strike="noStrike" cap="non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Trajectory 설계, SW 아키텍쳐 설계</a:t>
                      </a:r>
                      <a:endParaRPr sz="1600" i="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한창민</a:t>
                      </a:r>
                      <a:endParaRPr lang="ko-KR" altLang="en-US" sz="1600"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600" b="1" i="0" u="none" strike="noStrike" cap="non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solidFill>
                            <a:srgbClr val="3A3838"/>
                          </a:solidFill>
                        </a:rPr>
                        <a:t>Trajectory &amp; ACC 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</a:rPr>
                        <a:t>설계 및 통합</a:t>
                      </a: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b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김도엽</a:t>
                      </a:r>
                      <a:endParaRPr sz="1600" b="1" i="0" u="none" strike="noStrike" cap="non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600" b="1" i="0" u="none" strike="noStrike" cap="non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Global_path planner 설계, SW아키텍처 설계, 전체 Integration</a:t>
                      </a:r>
                      <a:endParaRPr sz="1600" i="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b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이금창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Global_path planner 설계, 전체 Integration</a:t>
                      </a:r>
                      <a:endParaRPr sz="1600">
                        <a:solidFill>
                          <a:srgbClr val="3A3838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400" b="1" dirty="0" err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백승윤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rgbClr val="3A3838"/>
                          </a:solidFill>
                        </a:rPr>
                        <a:t>Global_path</a:t>
                      </a:r>
                      <a:r>
                        <a:rPr lang="en-US" altLang="ko-KR" sz="1600" dirty="0">
                          <a:solidFill>
                            <a:srgbClr val="3A3838"/>
                          </a:solidFill>
                        </a:rPr>
                        <a:t> planner 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</a:rPr>
                        <a:t>설계</a:t>
                      </a:r>
                      <a:r>
                        <a:rPr lang="en-US" altLang="ko-KR" sz="1600" dirty="0">
                          <a:solidFill>
                            <a:srgbClr val="3A3838"/>
                          </a:solidFill>
                        </a:rPr>
                        <a:t>, Finite State Machine 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</a:rPr>
                        <a:t>설계</a:t>
                      </a:r>
                      <a:r>
                        <a:rPr lang="en-US" altLang="ko-KR" sz="1600" dirty="0">
                          <a:solidFill>
                            <a:srgbClr val="3A3838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</a:rPr>
                        <a:t>전체 </a:t>
                      </a:r>
                      <a:r>
                        <a:rPr lang="en-US" altLang="ko-KR" sz="1600" dirty="0">
                          <a:solidFill>
                            <a:srgbClr val="3A3838"/>
                          </a:solidFill>
                        </a:rPr>
                        <a:t>Integration</a:t>
                      </a: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39" name="Google Shape;239;p18"/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40" name="Google Shape;240;p18" descr="EMB0000378c3f3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157;p17">
            <a:extLst>
              <a:ext uri="{FF2B5EF4-FFF2-40B4-BE49-F238E27FC236}">
                <a16:creationId xmlns:a16="http://schemas.microsoft.com/office/drawing/2014/main" id="{8AA87DBE-E0EA-DF53-D12F-10BEF7ADD818}"/>
              </a:ext>
            </a:extLst>
          </p:cNvPr>
          <p:cNvSpPr txBox="1"/>
          <p:nvPr/>
        </p:nvSpPr>
        <p:spPr>
          <a:xfrm>
            <a:off x="0" y="705"/>
            <a:ext cx="12192000" cy="114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8;p17">
            <a:extLst>
              <a:ext uri="{FF2B5EF4-FFF2-40B4-BE49-F238E27FC236}">
                <a16:creationId xmlns:a16="http://schemas.microsoft.com/office/drawing/2014/main" id="{197DA824-A4E4-5453-8A3B-1DE2F6EE4DAF}"/>
              </a:ext>
            </a:extLst>
          </p:cNvPr>
          <p:cNvSpPr txBox="1"/>
          <p:nvPr/>
        </p:nvSpPr>
        <p:spPr>
          <a:xfrm>
            <a:off x="0" y="-999"/>
            <a:ext cx="1336675" cy="114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20E4655F-292A-141E-692F-23742B743EC3}"/>
              </a:ext>
            </a:extLst>
          </p:cNvPr>
          <p:cNvSpPr/>
          <p:nvPr/>
        </p:nvSpPr>
        <p:spPr>
          <a:xfrm>
            <a:off x="570890" y="2934544"/>
            <a:ext cx="329958" cy="104644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E804161E-262A-34F6-4DDA-911EF16F9C4D}"/>
              </a:ext>
            </a:extLst>
          </p:cNvPr>
          <p:cNvSpPr/>
          <p:nvPr/>
        </p:nvSpPr>
        <p:spPr>
          <a:xfrm>
            <a:off x="584743" y="4354297"/>
            <a:ext cx="329958" cy="1989590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73F8F-5E6B-F037-D3F6-599C258DB54B}"/>
              </a:ext>
            </a:extLst>
          </p:cNvPr>
          <p:cNvSpPr txBox="1"/>
          <p:nvPr/>
        </p:nvSpPr>
        <p:spPr>
          <a:xfrm>
            <a:off x="24847" y="3111792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추월</a:t>
            </a:r>
            <a:endParaRPr lang="en-US" altLang="ko-KR" dirty="0"/>
          </a:p>
          <a:p>
            <a:pPr algn="ctr"/>
            <a:r>
              <a:rPr lang="ko-KR" altLang="en-US" dirty="0"/>
              <a:t>경로</a:t>
            </a:r>
            <a:endParaRPr lang="en-US" altLang="ko-KR" dirty="0"/>
          </a:p>
          <a:p>
            <a:pPr algn="ctr"/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5BE6C-C4AC-7322-4F7E-67D27487E89E}"/>
              </a:ext>
            </a:extLst>
          </p:cNvPr>
          <p:cNvSpPr txBox="1"/>
          <p:nvPr/>
        </p:nvSpPr>
        <p:spPr>
          <a:xfrm>
            <a:off x="20502" y="4614859"/>
            <a:ext cx="5437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최단</a:t>
            </a:r>
            <a:endParaRPr lang="en-US" altLang="ko-KR" dirty="0"/>
          </a:p>
          <a:p>
            <a:pPr algn="ctr"/>
            <a:r>
              <a:rPr lang="ko-KR" altLang="en-US" dirty="0"/>
              <a:t>경로</a:t>
            </a:r>
            <a:endParaRPr lang="en-US" altLang="ko-KR" dirty="0"/>
          </a:p>
          <a:p>
            <a:pPr algn="ctr"/>
            <a:r>
              <a:rPr lang="ko-KR" altLang="en-US" dirty="0"/>
              <a:t>생성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및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차선</a:t>
            </a:r>
            <a:endParaRPr lang="en-US" altLang="ko-KR" dirty="0"/>
          </a:p>
          <a:p>
            <a:pPr algn="ctr"/>
            <a:r>
              <a:rPr lang="ko-KR" altLang="en-US" dirty="0"/>
              <a:t>선택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name="adj" fmla="val 23799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0" name="Google Shape;250;p1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251" name="Google Shape;251;p1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 구성 및 역할</a:t>
              </a:r>
              <a:endParaRPr/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44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4" name="Google Shape;254;p19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" name="Google Shape;257;p19"/>
          <p:cNvGraphicFramePr/>
          <p:nvPr>
            <p:extLst>
              <p:ext uri="{D42A27DB-BD31-4B8C-83A1-F6EECF244321}">
                <p14:modId xmlns:p14="http://schemas.microsoft.com/office/powerpoint/2010/main" val="1361817507"/>
              </p:ext>
            </p:extLst>
          </p:nvPr>
        </p:nvGraphicFramePr>
        <p:xfrm>
          <a:off x="474326" y="2049957"/>
          <a:ext cx="11218275" cy="4442275"/>
        </p:xfrm>
        <a:graphic>
          <a:graphicData uri="http://schemas.openxmlformats.org/drawingml/2006/table">
            <a:tbl>
              <a:tblPr firstRow="1" bandRow="1">
                <a:noFill/>
                <a:tableStyleId>{7582D131-0F74-457D-BFA3-3A485A5EB788}</a:tableStyleId>
              </a:tblPr>
              <a:tblGrid>
                <a:gridCol w="217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훈련생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C8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 업무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C8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유성주</a:t>
                      </a:r>
                      <a:endParaRPr sz="1600" b="1" i="0" u="none" strike="noStrike" cap="none" dirty="0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</a:t>
                      </a:r>
                      <a:r>
                        <a:rPr lang="ko-KR" sz="1600" b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dirty="0">
                          <a:solidFill>
                            <a:srgbClr val="3A3838"/>
                          </a:solidFill>
                        </a:rPr>
                        <a:t>종/횡방향 제어기 설계, 필터 설계, 파라미터 튜닝. ACC </a:t>
                      </a:r>
                      <a:endParaRPr sz="1600" i="0" u="none" strike="noStrike" cap="none" dirty="0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37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유정환</a:t>
                      </a:r>
                      <a:endParaRPr sz="1600" b="1" dirty="0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600" b="1" i="0" u="none" strike="noStrike" cap="non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3A3838"/>
                          </a:solidFill>
                        </a:rPr>
                        <a:t>종</a:t>
                      </a:r>
                      <a:r>
                        <a:rPr lang="en-US" altLang="ko-KR" sz="1600" dirty="0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</a:rPr>
                        <a:t>횡방향 제어기 설계</a:t>
                      </a:r>
                      <a:r>
                        <a:rPr lang="en-US" altLang="ko-KR" sz="1600" dirty="0">
                          <a:solidFill>
                            <a:srgbClr val="3A3838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</a:rPr>
                        <a:t>파라미터 튜닝</a:t>
                      </a:r>
                      <a:r>
                        <a:rPr lang="en-US" altLang="ko-KR" sz="1600" dirty="0">
                          <a:solidFill>
                            <a:srgbClr val="3A3838"/>
                          </a:solidFill>
                        </a:rPr>
                        <a:t>. ACC, 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</a:rPr>
                        <a:t>구간별 속도 조정</a:t>
                      </a: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0" u="none" strike="noStrike" cap="none" dirty="0" err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서현범</a:t>
                      </a:r>
                      <a:endParaRPr sz="1600" b="1" i="0" u="none" strike="noStrike" cap="none" dirty="0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600" b="1" i="0" u="none" strike="noStrike" cap="non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altLang="ko-KR" sz="1400" dirty="0">
                          <a:solidFill>
                            <a:srgbClr val="3A3838"/>
                          </a:solidFill>
                        </a:rPr>
                        <a:t>Parking path planning </a:t>
                      </a:r>
                      <a:r>
                        <a:rPr lang="ko-KR" altLang="en-US" sz="1400" dirty="0">
                          <a:solidFill>
                            <a:srgbClr val="3A3838"/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rgbClr val="3A3838"/>
                          </a:solidFill>
                        </a:rPr>
                        <a:t>, Parking </a:t>
                      </a:r>
                      <a:r>
                        <a:rPr lang="ko-KR" altLang="en-US" sz="1400" dirty="0">
                          <a:solidFill>
                            <a:srgbClr val="3A3838"/>
                          </a:solidFill>
                        </a:rPr>
                        <a:t>제어기 설계 </a:t>
                      </a: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b="1" dirty="0" err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이강호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i="0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400" dirty="0" err="1">
                          <a:solidFill>
                            <a:srgbClr val="3A3838"/>
                          </a:solidFill>
                        </a:rPr>
                        <a:t>Parking</a:t>
                      </a:r>
                      <a:r>
                        <a:rPr lang="ko-KR" sz="1400" dirty="0">
                          <a:solidFill>
                            <a:srgbClr val="3A3838"/>
                          </a:solidFill>
                        </a:rPr>
                        <a:t> </a:t>
                      </a:r>
                      <a:r>
                        <a:rPr lang="ko-KR" sz="1400" dirty="0" err="1">
                          <a:solidFill>
                            <a:srgbClr val="3A3838"/>
                          </a:solidFill>
                        </a:rPr>
                        <a:t>path</a:t>
                      </a:r>
                      <a:r>
                        <a:rPr lang="ko-KR" sz="1400" dirty="0">
                          <a:solidFill>
                            <a:srgbClr val="3A3838"/>
                          </a:solidFill>
                        </a:rPr>
                        <a:t> </a:t>
                      </a:r>
                      <a:r>
                        <a:rPr lang="ko-KR" sz="1400" dirty="0" err="1">
                          <a:solidFill>
                            <a:srgbClr val="3A3838"/>
                          </a:solidFill>
                        </a:rPr>
                        <a:t>planni</a:t>
                      </a:r>
                      <a:r>
                        <a:rPr lang="en-US" altLang="ko-KR" sz="1400" dirty="0">
                          <a:solidFill>
                            <a:srgbClr val="3A3838"/>
                          </a:solidFill>
                        </a:rPr>
                        <a:t>ng </a:t>
                      </a:r>
                      <a:r>
                        <a:rPr lang="ko-KR" altLang="en-US" sz="1400" dirty="0">
                          <a:solidFill>
                            <a:srgbClr val="3A3838"/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rgbClr val="3A3838"/>
                          </a:solidFill>
                        </a:rPr>
                        <a:t>, Parking </a:t>
                      </a:r>
                      <a:r>
                        <a:rPr lang="ko-KR" altLang="en-US" sz="1400" dirty="0">
                          <a:solidFill>
                            <a:srgbClr val="3A3838"/>
                          </a:solidFill>
                        </a:rPr>
                        <a:t>제어기 설계 </a:t>
                      </a:r>
                      <a:endParaRPr sz="1400" dirty="0">
                        <a:solidFill>
                          <a:srgbClr val="3A3838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b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김준환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3A3838"/>
                          </a:solidFill>
                        </a:rPr>
                        <a:t>Parking path planning </a:t>
                      </a:r>
                      <a:r>
                        <a:rPr lang="ko-KR" altLang="en-US" sz="1400" dirty="0">
                          <a:solidFill>
                            <a:srgbClr val="3A3838"/>
                          </a:solidFill>
                        </a:rPr>
                        <a:t>설계</a:t>
                      </a:r>
                      <a:r>
                        <a:rPr lang="en-US" altLang="ko-KR" sz="1400" dirty="0">
                          <a:solidFill>
                            <a:srgbClr val="3A3838"/>
                          </a:solidFill>
                        </a:rPr>
                        <a:t>, Parking </a:t>
                      </a:r>
                      <a:r>
                        <a:rPr lang="ko-KR" altLang="en-US" sz="1400" dirty="0">
                          <a:solidFill>
                            <a:srgbClr val="3A3838"/>
                          </a:solidFill>
                        </a:rPr>
                        <a:t>제어기 설계 </a:t>
                      </a: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58" name="Google Shape;258;p19"/>
          <p:cNvPicPr preferRelativeResize="0"/>
          <p:nvPr/>
        </p:nvPicPr>
        <p:blipFill rotWithShape="1">
          <a:blip r:embed="rId5">
            <a:alphaModFix/>
          </a:blip>
          <a:srcRect l="34972"/>
          <a:stretch/>
        </p:blipFill>
        <p:spPr>
          <a:xfrm rot="-6939651">
            <a:off x="1715" y="5530567"/>
            <a:ext cx="1452420" cy="917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9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id="260" name="Google Shape;260;p19" descr="EMB0000378c3f3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D9DBAA57-FF2B-793B-FDDE-684A4834AFE3}"/>
              </a:ext>
            </a:extLst>
          </p:cNvPr>
          <p:cNvSpPr/>
          <p:nvPr/>
        </p:nvSpPr>
        <p:spPr>
          <a:xfrm>
            <a:off x="570890" y="2934544"/>
            <a:ext cx="329958" cy="1046447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CD90-D1DB-776C-950D-5B55051D5EB8}"/>
              </a:ext>
            </a:extLst>
          </p:cNvPr>
          <p:cNvSpPr txBox="1"/>
          <p:nvPr/>
        </p:nvSpPr>
        <p:spPr>
          <a:xfrm>
            <a:off x="15918" y="3272716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제어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08A58DB2-3343-F7F7-70DF-704A9C6EE1EC}"/>
              </a:ext>
            </a:extLst>
          </p:cNvPr>
          <p:cNvSpPr/>
          <p:nvPr/>
        </p:nvSpPr>
        <p:spPr>
          <a:xfrm>
            <a:off x="587615" y="4410290"/>
            <a:ext cx="329958" cy="1944703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CFF83-8734-BF7E-CDB2-9A3FBEA8B00C}"/>
              </a:ext>
            </a:extLst>
          </p:cNvPr>
          <p:cNvSpPr txBox="1"/>
          <p:nvPr/>
        </p:nvSpPr>
        <p:spPr>
          <a:xfrm>
            <a:off x="0" y="5187460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주차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EF2062-9F20-3E6B-83A4-3837D7B227A2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7" name="Google Shape;157;p17">
              <a:extLst>
                <a:ext uri="{FF2B5EF4-FFF2-40B4-BE49-F238E27FC236}">
                  <a16:creationId xmlns:a16="http://schemas.microsoft.com/office/drawing/2014/main" id="{B7691C7F-4BB7-EFD1-A3E2-1DFE34D13DA9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8;p17">
              <a:extLst>
                <a:ext uri="{FF2B5EF4-FFF2-40B4-BE49-F238E27FC236}">
                  <a16:creationId xmlns:a16="http://schemas.microsoft.com/office/drawing/2014/main" id="{B3D971FB-1A4F-6371-2932-B70B50D13BC5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4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2" name="Google Shape;872;p44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873" name="Google Shape;873;p44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sz="1200" b="1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4" name="Google Shape;874;p44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시연 영상</a:t>
              </a:r>
              <a:endParaRPr dirty="0"/>
            </a:p>
          </p:txBody>
        </p:sp>
        <p:sp>
          <p:nvSpPr>
            <p:cNvPr id="875" name="Google Shape;875;p44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 dirty="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5400" dirty="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4400" b="1" dirty="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p44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879" name="Google Shape;879;p44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최종 시연영상</a:t>
              </a:r>
              <a:endParaRPr sz="1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/>
              <a:ahLst/>
              <a:cxnLst/>
              <a:rect l="l" t="t" r="r" b="b"/>
              <a:pathLst>
                <a:path w="450214" h="506845" extrusionOk="0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81" name="Google Shape;881;p44"/>
          <p:cNvPicPr preferRelativeResize="0"/>
          <p:nvPr/>
        </p:nvPicPr>
        <p:blipFill rotWithShape="1">
          <a:blip r:embed="rId6">
            <a:alphaModFix amt="27000"/>
          </a:blip>
          <a:srcRect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2" name="Google Shape;882;p44"/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883" name="Google Shape;883;p44" descr="EMB0000378c3f3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42A9DE-6D49-F466-CECA-A3070B261013}"/>
              </a:ext>
            </a:extLst>
          </p:cNvPr>
          <p:cNvGrpSpPr/>
          <p:nvPr/>
        </p:nvGrpSpPr>
        <p:grpSpPr>
          <a:xfrm>
            <a:off x="0" y="0"/>
            <a:ext cx="12192000" cy="114300"/>
            <a:chOff x="0" y="0"/>
            <a:chExt cx="12192000" cy="114300"/>
          </a:xfrm>
        </p:grpSpPr>
        <p:sp>
          <p:nvSpPr>
            <p:cNvPr id="3" name="Google Shape;157;p17">
              <a:extLst>
                <a:ext uri="{FF2B5EF4-FFF2-40B4-BE49-F238E27FC236}">
                  <a16:creationId xmlns:a16="http://schemas.microsoft.com/office/drawing/2014/main" id="{0BB9AC8E-EC7B-3021-0F82-584D69E24D8C}"/>
                </a:ext>
              </a:extLst>
            </p:cNvPr>
            <p:cNvSpPr txBox="1"/>
            <p:nvPr/>
          </p:nvSpPr>
          <p:spPr>
            <a:xfrm>
              <a:off x="0" y="0"/>
              <a:ext cx="12192000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8;p17">
              <a:extLst>
                <a:ext uri="{FF2B5EF4-FFF2-40B4-BE49-F238E27FC236}">
                  <a16:creationId xmlns:a16="http://schemas.microsoft.com/office/drawing/2014/main" id="{70A935A4-DD12-244F-1DF5-069FD513B4A4}"/>
                </a:ext>
              </a:extLst>
            </p:cNvPr>
            <p:cNvSpPr txBox="1"/>
            <p:nvPr/>
          </p:nvSpPr>
          <p:spPr>
            <a:xfrm>
              <a:off x="0" y="0"/>
              <a:ext cx="1336675" cy="114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최종발표시연영상_CarMaker">
            <a:hlinkClick r:id="" action="ppaction://media"/>
            <a:extLst>
              <a:ext uri="{FF2B5EF4-FFF2-40B4-BE49-F238E27FC236}">
                <a16:creationId xmlns:a16="http://schemas.microsoft.com/office/drawing/2014/main" id="{E0BF1480-601F-E051-EC59-28E1EFD98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r="20133" b="20931"/>
          <a:stretch>
            <a:fillRect/>
          </a:stretch>
        </p:blipFill>
        <p:spPr>
          <a:xfrm>
            <a:off x="1642781" y="1978045"/>
            <a:ext cx="8385877" cy="4350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Pages>33</Pages>
  <Words>1044</Words>
  <Characters>0</Characters>
  <Application>Microsoft Office PowerPoint</Application>
  <DocSecurity>0</DocSecurity>
  <PresentationFormat>와이드스크린</PresentationFormat>
  <Lines>0</Lines>
  <Paragraphs>393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Malgun Gothic</vt:lpstr>
      <vt:lpstr>Arial</vt:lpstr>
      <vt:lpstr>Cambria Math</vt:lpstr>
      <vt:lpstr>Noto Sans Symbols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박상우</cp:lastModifiedBy>
  <cp:revision>7</cp:revision>
  <dcterms:modified xsi:type="dcterms:W3CDTF">2025-06-12T07:34:20Z</dcterms:modified>
</cp:coreProperties>
</file>